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7" r:id="rId5"/>
    <p:sldId id="292" r:id="rId6"/>
    <p:sldId id="290" r:id="rId7"/>
    <p:sldId id="263" r:id="rId8"/>
    <p:sldId id="300" r:id="rId9"/>
    <p:sldId id="299" r:id="rId10"/>
    <p:sldId id="259" r:id="rId11"/>
    <p:sldId id="269" r:id="rId12"/>
    <p:sldId id="261" r:id="rId13"/>
    <p:sldId id="264" r:id="rId14"/>
    <p:sldId id="265" r:id="rId15"/>
    <p:sldId id="298" r:id="rId16"/>
    <p:sldId id="301" r:id="rId17"/>
    <p:sldId id="268" r:id="rId18"/>
    <p:sldId id="295" r:id="rId19"/>
    <p:sldId id="262" r:id="rId20"/>
    <p:sldId id="270" r:id="rId21"/>
    <p:sldId id="260" r:id="rId22"/>
    <p:sldId id="287"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60"/>
  </p:normalViewPr>
  <p:slideViewPr>
    <p:cSldViewPr snapToGrid="0">
      <p:cViewPr varScale="1">
        <p:scale>
          <a:sx n="104" d="100"/>
          <a:sy n="104" d="100"/>
        </p:scale>
        <p:origin x="1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Midgley" userId="74c0fe62-83b8-4794-88f8-033311d4e665" providerId="ADAL" clId="{19E2C594-A8AC-4488-B419-BA2715A10948}"/>
    <pc:docChg chg="undo custSel modSld">
      <pc:chgData name="Samantha Midgley" userId="74c0fe62-83b8-4794-88f8-033311d4e665" providerId="ADAL" clId="{19E2C594-A8AC-4488-B419-BA2715A10948}" dt="2024-06-25T08:44:00.148" v="3" actId="14100"/>
      <pc:docMkLst>
        <pc:docMk/>
      </pc:docMkLst>
      <pc:sldChg chg="modSp mod">
        <pc:chgData name="Samantha Midgley" userId="74c0fe62-83b8-4794-88f8-033311d4e665" providerId="ADAL" clId="{19E2C594-A8AC-4488-B419-BA2715A10948}" dt="2024-06-25T08:44:00.148" v="3" actId="14100"/>
        <pc:sldMkLst>
          <pc:docMk/>
          <pc:sldMk cId="3774918368" sldId="262"/>
        </pc:sldMkLst>
        <pc:spChg chg="mod">
          <ac:chgData name="Samantha Midgley" userId="74c0fe62-83b8-4794-88f8-033311d4e665" providerId="ADAL" clId="{19E2C594-A8AC-4488-B419-BA2715A10948}" dt="2024-06-25T08:44:00.148" v="3" actId="14100"/>
          <ac:spMkLst>
            <pc:docMk/>
            <pc:sldMk cId="3774918368" sldId="262"/>
            <ac:spMk id="2" creationId="{EABAB9F4-F57F-453F-B470-A9899EAD21A8}"/>
          </ac:spMkLst>
        </pc:spChg>
      </pc:sldChg>
    </pc:docChg>
  </pc:docChgLst>
  <pc:docChgLst>
    <pc:chgData name="Gina Hurwood" userId="338f94a5-e04c-4431-9653-004a8978a5c0" providerId="ADAL" clId="{58D2BB2F-6B6F-423B-9C76-5E86D8D584F6}"/>
    <pc:docChg chg="undo custSel modSld">
      <pc:chgData name="Gina Hurwood" userId="338f94a5-e04c-4431-9653-004a8978a5c0" providerId="ADAL" clId="{58D2BB2F-6B6F-423B-9C76-5E86D8D584F6}" dt="2024-06-26T12:49:04.510" v="167" actId="20577"/>
      <pc:docMkLst>
        <pc:docMk/>
      </pc:docMkLst>
      <pc:sldChg chg="addSp delSp modSp mod modAnim">
        <pc:chgData name="Gina Hurwood" userId="338f94a5-e04c-4431-9653-004a8978a5c0" providerId="ADAL" clId="{58D2BB2F-6B6F-423B-9C76-5E86D8D584F6}" dt="2024-06-26T12:39:59.035" v="48" actId="1076"/>
        <pc:sldMkLst>
          <pc:docMk/>
          <pc:sldMk cId="4094294762" sldId="257"/>
        </pc:sldMkLst>
        <pc:spChg chg="mod">
          <ac:chgData name="Gina Hurwood" userId="338f94a5-e04c-4431-9653-004a8978a5c0" providerId="ADAL" clId="{58D2BB2F-6B6F-423B-9C76-5E86D8D584F6}" dt="2024-06-26T12:39:29.241" v="46" actId="20577"/>
          <ac:spMkLst>
            <pc:docMk/>
            <pc:sldMk cId="4094294762" sldId="257"/>
            <ac:spMk id="3" creationId="{8F784FE0-1AFF-4B8E-9568-5CB88F91F112}"/>
          </ac:spMkLst>
        </pc:spChg>
        <pc:picChg chg="add del mod modCrop">
          <ac:chgData name="Gina Hurwood" userId="338f94a5-e04c-4431-9653-004a8978a5c0" providerId="ADAL" clId="{58D2BB2F-6B6F-423B-9C76-5E86D8D584F6}" dt="2024-06-26T12:37:58.524" v="13" actId="478"/>
          <ac:picMkLst>
            <pc:docMk/>
            <pc:sldMk cId="4094294762" sldId="257"/>
            <ac:picMk id="5" creationId="{5A3C3733-7991-4CB3-6544-1A1C780C97CF}"/>
          </ac:picMkLst>
        </pc:picChg>
        <pc:picChg chg="mod">
          <ac:chgData name="Gina Hurwood" userId="338f94a5-e04c-4431-9653-004a8978a5c0" providerId="ADAL" clId="{58D2BB2F-6B6F-423B-9C76-5E86D8D584F6}" dt="2024-06-26T12:39:52.298" v="47" actId="1076"/>
          <ac:picMkLst>
            <pc:docMk/>
            <pc:sldMk cId="4094294762" sldId="257"/>
            <ac:picMk id="6" creationId="{A6D19593-2027-D9AB-A387-CD889FFDADC7}"/>
          </ac:picMkLst>
        </pc:picChg>
        <pc:picChg chg="add mod">
          <ac:chgData name="Gina Hurwood" userId="338f94a5-e04c-4431-9653-004a8978a5c0" providerId="ADAL" clId="{58D2BB2F-6B6F-423B-9C76-5E86D8D584F6}" dt="2024-06-26T12:39:59.035" v="48" actId="1076"/>
          <ac:picMkLst>
            <pc:docMk/>
            <pc:sldMk cId="4094294762" sldId="257"/>
            <ac:picMk id="9" creationId="{99047558-C24E-5D36-BBF5-57337E0B9044}"/>
          </ac:picMkLst>
        </pc:picChg>
      </pc:sldChg>
      <pc:sldChg chg="addSp modSp mod">
        <pc:chgData name="Gina Hurwood" userId="338f94a5-e04c-4431-9653-004a8978a5c0" providerId="ADAL" clId="{58D2BB2F-6B6F-423B-9C76-5E86D8D584F6}" dt="2024-06-26T12:48:02.108" v="157" actId="20577"/>
        <pc:sldMkLst>
          <pc:docMk/>
          <pc:sldMk cId="136376958" sldId="259"/>
        </pc:sldMkLst>
        <pc:spChg chg="mod">
          <ac:chgData name="Gina Hurwood" userId="338f94a5-e04c-4431-9653-004a8978a5c0" providerId="ADAL" clId="{58D2BB2F-6B6F-423B-9C76-5E86D8D584F6}" dt="2024-06-26T12:48:02.108" v="157" actId="20577"/>
          <ac:spMkLst>
            <pc:docMk/>
            <pc:sldMk cId="136376958" sldId="259"/>
            <ac:spMk id="3" creationId="{4D0C038A-55D3-4252-BB12-7BF647F53F61}"/>
          </ac:spMkLst>
        </pc:spChg>
        <pc:picChg chg="add mod">
          <ac:chgData name="Gina Hurwood" userId="338f94a5-e04c-4431-9653-004a8978a5c0" providerId="ADAL" clId="{58D2BB2F-6B6F-423B-9C76-5E86D8D584F6}" dt="2024-06-26T12:40:19.756" v="54"/>
          <ac:picMkLst>
            <pc:docMk/>
            <pc:sldMk cId="136376958" sldId="259"/>
            <ac:picMk id="4" creationId="{E9F27EF3-4152-4D35-F206-BD4614577004}"/>
          </ac:picMkLst>
        </pc:picChg>
        <pc:picChg chg="mod">
          <ac:chgData name="Gina Hurwood" userId="338f94a5-e04c-4431-9653-004a8978a5c0" providerId="ADAL" clId="{58D2BB2F-6B6F-423B-9C76-5E86D8D584F6}" dt="2024-06-26T12:46:54.812" v="150" actId="1076"/>
          <ac:picMkLst>
            <pc:docMk/>
            <pc:sldMk cId="136376958" sldId="259"/>
            <ac:picMk id="5" creationId="{2CA02475-B821-28A8-EC3F-1F892D70C336}"/>
          </ac:picMkLst>
        </pc:picChg>
      </pc:sldChg>
      <pc:sldChg chg="addSp modSp mod">
        <pc:chgData name="Gina Hurwood" userId="338f94a5-e04c-4431-9653-004a8978a5c0" providerId="ADAL" clId="{58D2BB2F-6B6F-423B-9C76-5E86D8D584F6}" dt="2024-06-26T12:45:49.020" v="126" actId="1076"/>
        <pc:sldMkLst>
          <pc:docMk/>
          <pc:sldMk cId="397184074" sldId="260"/>
        </pc:sldMkLst>
        <pc:spChg chg="mod">
          <ac:chgData name="Gina Hurwood" userId="338f94a5-e04c-4431-9653-004a8978a5c0" providerId="ADAL" clId="{58D2BB2F-6B6F-423B-9C76-5E86D8D584F6}" dt="2024-06-26T12:41:30.485" v="72" actId="20577"/>
          <ac:spMkLst>
            <pc:docMk/>
            <pc:sldMk cId="397184074" sldId="260"/>
            <ac:spMk id="2" creationId="{58BA36AE-BDA0-475E-9A42-E3A5F1A72CF0}"/>
          </ac:spMkLst>
        </pc:spChg>
        <pc:spChg chg="mod">
          <ac:chgData name="Gina Hurwood" userId="338f94a5-e04c-4431-9653-004a8978a5c0" providerId="ADAL" clId="{58D2BB2F-6B6F-423B-9C76-5E86D8D584F6}" dt="2024-06-24T12:52:31.569" v="2" actId="20577"/>
          <ac:spMkLst>
            <pc:docMk/>
            <pc:sldMk cId="397184074" sldId="260"/>
            <ac:spMk id="3" creationId="{77652A79-2858-416B-AD4D-4E1E0832081F}"/>
          </ac:spMkLst>
        </pc:spChg>
        <pc:picChg chg="add mod">
          <ac:chgData name="Gina Hurwood" userId="338f94a5-e04c-4431-9653-004a8978a5c0" providerId="ADAL" clId="{58D2BB2F-6B6F-423B-9C76-5E86D8D584F6}" dt="2024-06-26T12:42:18.211" v="79"/>
          <ac:picMkLst>
            <pc:docMk/>
            <pc:sldMk cId="397184074" sldId="260"/>
            <ac:picMk id="4" creationId="{975FE41B-079C-F459-3EC7-C2982A170D61}"/>
          </ac:picMkLst>
        </pc:picChg>
        <pc:picChg chg="mod">
          <ac:chgData name="Gina Hurwood" userId="338f94a5-e04c-4431-9653-004a8978a5c0" providerId="ADAL" clId="{58D2BB2F-6B6F-423B-9C76-5E86D8D584F6}" dt="2024-06-26T12:45:49.020" v="126" actId="1076"/>
          <ac:picMkLst>
            <pc:docMk/>
            <pc:sldMk cId="397184074" sldId="260"/>
            <ac:picMk id="5" creationId="{B7FACC26-05CE-DFF7-2D2F-BBBBDD6A59B1}"/>
          </ac:picMkLst>
        </pc:picChg>
      </pc:sldChg>
      <pc:sldChg chg="addSp modSp mod">
        <pc:chgData name="Gina Hurwood" userId="338f94a5-e04c-4431-9653-004a8978a5c0" providerId="ADAL" clId="{58D2BB2F-6B6F-423B-9C76-5E86D8D584F6}" dt="2024-06-26T12:44:36.568" v="100" actId="1076"/>
        <pc:sldMkLst>
          <pc:docMk/>
          <pc:sldMk cId="3591378728" sldId="261"/>
        </pc:sldMkLst>
        <pc:picChg chg="add mod">
          <ac:chgData name="Gina Hurwood" userId="338f94a5-e04c-4431-9653-004a8978a5c0" providerId="ADAL" clId="{58D2BB2F-6B6F-423B-9C76-5E86D8D584F6}" dt="2024-06-26T12:40:24.921" v="56"/>
          <ac:picMkLst>
            <pc:docMk/>
            <pc:sldMk cId="3591378728" sldId="261"/>
            <ac:picMk id="4" creationId="{48375FB2-8FC2-DF26-BFC0-4425182A2090}"/>
          </ac:picMkLst>
        </pc:picChg>
        <pc:picChg chg="mod">
          <ac:chgData name="Gina Hurwood" userId="338f94a5-e04c-4431-9653-004a8978a5c0" providerId="ADAL" clId="{58D2BB2F-6B6F-423B-9C76-5E86D8D584F6}" dt="2024-06-26T12:44:36.568" v="100" actId="1076"/>
          <ac:picMkLst>
            <pc:docMk/>
            <pc:sldMk cId="3591378728" sldId="261"/>
            <ac:picMk id="5" creationId="{7571CCE8-B2E1-644A-420F-37AB7EAB474F}"/>
          </ac:picMkLst>
        </pc:picChg>
      </pc:sldChg>
      <pc:sldChg chg="addSp modSp mod">
        <pc:chgData name="Gina Hurwood" userId="338f94a5-e04c-4431-9653-004a8978a5c0" providerId="ADAL" clId="{58D2BB2F-6B6F-423B-9C76-5E86D8D584F6}" dt="2024-06-26T12:45:35.081" v="121" actId="1076"/>
        <pc:sldMkLst>
          <pc:docMk/>
          <pc:sldMk cId="3774918368" sldId="262"/>
        </pc:sldMkLst>
        <pc:spChg chg="mod">
          <ac:chgData name="Gina Hurwood" userId="338f94a5-e04c-4431-9653-004a8978a5c0" providerId="ADAL" clId="{58D2BB2F-6B6F-423B-9C76-5E86D8D584F6}" dt="2024-06-26T12:40:57.262" v="66" actId="20577"/>
          <ac:spMkLst>
            <pc:docMk/>
            <pc:sldMk cId="3774918368" sldId="262"/>
            <ac:spMk id="2" creationId="{EABAB9F4-F57F-453F-B470-A9899EAD21A8}"/>
          </ac:spMkLst>
        </pc:spChg>
        <pc:picChg chg="add mod">
          <ac:chgData name="Gina Hurwood" userId="338f94a5-e04c-4431-9653-004a8978a5c0" providerId="ADAL" clId="{58D2BB2F-6B6F-423B-9C76-5E86D8D584F6}" dt="2024-06-26T12:42:11.724" v="77"/>
          <ac:picMkLst>
            <pc:docMk/>
            <pc:sldMk cId="3774918368" sldId="262"/>
            <ac:picMk id="4" creationId="{8BB73A5E-A9C4-B0B1-98E2-1BFC325DDBA9}"/>
          </ac:picMkLst>
        </pc:picChg>
        <pc:picChg chg="mod">
          <ac:chgData name="Gina Hurwood" userId="338f94a5-e04c-4431-9653-004a8978a5c0" providerId="ADAL" clId="{58D2BB2F-6B6F-423B-9C76-5E86D8D584F6}" dt="2024-06-26T12:45:35.081" v="121" actId="1076"/>
          <ac:picMkLst>
            <pc:docMk/>
            <pc:sldMk cId="3774918368" sldId="262"/>
            <ac:picMk id="5" creationId="{4274B01A-7140-CA5E-CBCA-16DF3362E629}"/>
          </ac:picMkLst>
        </pc:picChg>
      </pc:sldChg>
      <pc:sldChg chg="addSp modSp mod">
        <pc:chgData name="Gina Hurwood" userId="338f94a5-e04c-4431-9653-004a8978a5c0" providerId="ADAL" clId="{58D2BB2F-6B6F-423B-9C76-5E86D8D584F6}" dt="2024-06-26T12:46:33.644" v="143" actId="1076"/>
        <pc:sldMkLst>
          <pc:docMk/>
          <pc:sldMk cId="3163294198" sldId="263"/>
        </pc:sldMkLst>
        <pc:picChg chg="add mod">
          <ac:chgData name="Gina Hurwood" userId="338f94a5-e04c-4431-9653-004a8978a5c0" providerId="ADAL" clId="{58D2BB2F-6B6F-423B-9C76-5E86D8D584F6}" dt="2024-06-26T12:40:11.501" v="51"/>
          <ac:picMkLst>
            <pc:docMk/>
            <pc:sldMk cId="3163294198" sldId="263"/>
            <ac:picMk id="4" creationId="{BF745781-4301-068D-5EBF-B33B91985DF4}"/>
          </ac:picMkLst>
        </pc:picChg>
        <pc:picChg chg="mod">
          <ac:chgData name="Gina Hurwood" userId="338f94a5-e04c-4431-9653-004a8978a5c0" providerId="ADAL" clId="{58D2BB2F-6B6F-423B-9C76-5E86D8D584F6}" dt="2024-06-26T12:46:33.644" v="143" actId="1076"/>
          <ac:picMkLst>
            <pc:docMk/>
            <pc:sldMk cId="3163294198" sldId="263"/>
            <ac:picMk id="5" creationId="{08E34B39-960A-A658-C629-DCBC2F431AB6}"/>
          </ac:picMkLst>
        </pc:picChg>
      </pc:sldChg>
      <pc:sldChg chg="addSp modSp mod">
        <pc:chgData name="Gina Hurwood" userId="338f94a5-e04c-4431-9653-004a8978a5c0" providerId="ADAL" clId="{58D2BB2F-6B6F-423B-9C76-5E86D8D584F6}" dt="2024-06-26T12:48:26.733" v="163" actId="20577"/>
        <pc:sldMkLst>
          <pc:docMk/>
          <pc:sldMk cId="2656803552" sldId="264"/>
        </pc:sldMkLst>
        <pc:spChg chg="mod">
          <ac:chgData name="Gina Hurwood" userId="338f94a5-e04c-4431-9653-004a8978a5c0" providerId="ADAL" clId="{58D2BB2F-6B6F-423B-9C76-5E86D8D584F6}" dt="2024-06-26T12:48:26.733" v="163" actId="20577"/>
          <ac:spMkLst>
            <pc:docMk/>
            <pc:sldMk cId="2656803552" sldId="264"/>
            <ac:spMk id="3" creationId="{380873FD-FB84-47A4-9451-B34EDA9E7A45}"/>
          </ac:spMkLst>
        </pc:spChg>
        <pc:picChg chg="add mod">
          <ac:chgData name="Gina Hurwood" userId="338f94a5-e04c-4431-9653-004a8978a5c0" providerId="ADAL" clId="{58D2BB2F-6B6F-423B-9C76-5E86D8D584F6}" dt="2024-06-26T12:40:27.242" v="57"/>
          <ac:picMkLst>
            <pc:docMk/>
            <pc:sldMk cId="2656803552" sldId="264"/>
            <ac:picMk id="4" creationId="{71701758-5C3E-4F7E-DB9A-262A71E5A076}"/>
          </ac:picMkLst>
        </pc:picChg>
        <pc:picChg chg="mod">
          <ac:chgData name="Gina Hurwood" userId="338f94a5-e04c-4431-9653-004a8978a5c0" providerId="ADAL" clId="{58D2BB2F-6B6F-423B-9C76-5E86D8D584F6}" dt="2024-06-26T12:44:46.597" v="104" actId="1076"/>
          <ac:picMkLst>
            <pc:docMk/>
            <pc:sldMk cId="2656803552" sldId="264"/>
            <ac:picMk id="5" creationId="{8F504B03-0322-F555-FE9E-7EDE57C889C7}"/>
          </ac:picMkLst>
        </pc:picChg>
      </pc:sldChg>
      <pc:sldChg chg="addSp modSp mod">
        <pc:chgData name="Gina Hurwood" userId="338f94a5-e04c-4431-9653-004a8978a5c0" providerId="ADAL" clId="{58D2BB2F-6B6F-423B-9C76-5E86D8D584F6}" dt="2024-06-26T12:44:59.740" v="108" actId="1076"/>
        <pc:sldMkLst>
          <pc:docMk/>
          <pc:sldMk cId="225198909" sldId="265"/>
        </pc:sldMkLst>
        <pc:picChg chg="add mod">
          <ac:chgData name="Gina Hurwood" userId="338f94a5-e04c-4431-9653-004a8978a5c0" providerId="ADAL" clId="{58D2BB2F-6B6F-423B-9C76-5E86D8D584F6}" dt="2024-06-26T12:40:30.268" v="58"/>
          <ac:picMkLst>
            <pc:docMk/>
            <pc:sldMk cId="225198909" sldId="265"/>
            <ac:picMk id="4" creationId="{8CE559FB-1D59-E286-9E10-86FEFB709D8C}"/>
          </ac:picMkLst>
        </pc:picChg>
        <pc:picChg chg="mod">
          <ac:chgData name="Gina Hurwood" userId="338f94a5-e04c-4431-9653-004a8978a5c0" providerId="ADAL" clId="{58D2BB2F-6B6F-423B-9C76-5E86D8D584F6}" dt="2024-06-26T12:44:59.740" v="108" actId="1076"/>
          <ac:picMkLst>
            <pc:docMk/>
            <pc:sldMk cId="225198909" sldId="265"/>
            <ac:picMk id="19" creationId="{8097E7DB-A6D8-2A76-BFB4-DD7272D98F46}"/>
          </ac:picMkLst>
        </pc:picChg>
      </pc:sldChg>
      <pc:sldChg chg="addSp modSp mod">
        <pc:chgData name="Gina Hurwood" userId="338f94a5-e04c-4431-9653-004a8978a5c0" providerId="ADAL" clId="{58D2BB2F-6B6F-423B-9C76-5E86D8D584F6}" dt="2024-06-26T12:45:16.807" v="113" actId="1076"/>
        <pc:sldMkLst>
          <pc:docMk/>
          <pc:sldMk cId="1626910283" sldId="268"/>
        </pc:sldMkLst>
        <pc:picChg chg="add mod">
          <ac:chgData name="Gina Hurwood" userId="338f94a5-e04c-4431-9653-004a8978a5c0" providerId="ADAL" clId="{58D2BB2F-6B6F-423B-9C76-5E86D8D584F6}" dt="2024-06-26T12:40:38.269" v="61"/>
          <ac:picMkLst>
            <pc:docMk/>
            <pc:sldMk cId="1626910283" sldId="268"/>
            <ac:picMk id="4" creationId="{8C1E1CF7-2A23-2B83-76A2-C6D8AA1953C5}"/>
          </ac:picMkLst>
        </pc:picChg>
        <pc:picChg chg="mod">
          <ac:chgData name="Gina Hurwood" userId="338f94a5-e04c-4431-9653-004a8978a5c0" providerId="ADAL" clId="{58D2BB2F-6B6F-423B-9C76-5E86D8D584F6}" dt="2024-06-26T12:45:16.807" v="113" actId="1076"/>
          <ac:picMkLst>
            <pc:docMk/>
            <pc:sldMk cId="1626910283" sldId="268"/>
            <ac:picMk id="5" creationId="{CD5C5C23-C032-A1A6-1A44-F865C12AAEAA}"/>
          </ac:picMkLst>
        </pc:picChg>
      </pc:sldChg>
      <pc:sldChg chg="addSp modSp mod">
        <pc:chgData name="Gina Hurwood" userId="338f94a5-e04c-4431-9653-004a8978a5c0" providerId="ADAL" clId="{58D2BB2F-6B6F-423B-9C76-5E86D8D584F6}" dt="2024-06-26T12:44:25.512" v="97" actId="1076"/>
        <pc:sldMkLst>
          <pc:docMk/>
          <pc:sldMk cId="826609639" sldId="269"/>
        </pc:sldMkLst>
        <pc:picChg chg="add mod">
          <ac:chgData name="Gina Hurwood" userId="338f94a5-e04c-4431-9653-004a8978a5c0" providerId="ADAL" clId="{58D2BB2F-6B6F-423B-9C76-5E86D8D584F6}" dt="2024-06-26T12:40:22.642" v="55"/>
          <ac:picMkLst>
            <pc:docMk/>
            <pc:sldMk cId="826609639" sldId="269"/>
            <ac:picMk id="4" creationId="{A8B54694-D172-9AE2-5FD0-3AFEFE8DC04F}"/>
          </ac:picMkLst>
        </pc:picChg>
        <pc:picChg chg="mod">
          <ac:chgData name="Gina Hurwood" userId="338f94a5-e04c-4431-9653-004a8978a5c0" providerId="ADAL" clId="{58D2BB2F-6B6F-423B-9C76-5E86D8D584F6}" dt="2024-06-26T12:44:25.512" v="97" actId="1076"/>
          <ac:picMkLst>
            <pc:docMk/>
            <pc:sldMk cId="826609639" sldId="269"/>
            <ac:picMk id="5" creationId="{188EB7E9-B4E9-89B8-57A5-61DA35765117}"/>
          </ac:picMkLst>
        </pc:picChg>
      </pc:sldChg>
      <pc:sldChg chg="addSp delSp modSp mod">
        <pc:chgData name="Gina Hurwood" userId="338f94a5-e04c-4431-9653-004a8978a5c0" providerId="ADAL" clId="{58D2BB2F-6B6F-423B-9C76-5E86D8D584F6}" dt="2024-06-26T12:48:49.101" v="165" actId="20577"/>
        <pc:sldMkLst>
          <pc:docMk/>
          <pc:sldMk cId="943528308" sldId="270"/>
        </pc:sldMkLst>
        <pc:spChg chg="mod">
          <ac:chgData name="Gina Hurwood" userId="338f94a5-e04c-4431-9653-004a8978a5c0" providerId="ADAL" clId="{58D2BB2F-6B6F-423B-9C76-5E86D8D584F6}" dt="2024-06-26T12:41:21.072" v="70" actId="255"/>
          <ac:spMkLst>
            <pc:docMk/>
            <pc:sldMk cId="943528308" sldId="270"/>
            <ac:spMk id="2" creationId="{402071CE-F26B-4BC4-83CA-F8EEF2148EF0}"/>
          </ac:spMkLst>
        </pc:spChg>
        <pc:spChg chg="mod">
          <ac:chgData name="Gina Hurwood" userId="338f94a5-e04c-4431-9653-004a8978a5c0" providerId="ADAL" clId="{58D2BB2F-6B6F-423B-9C76-5E86D8D584F6}" dt="2024-06-26T12:48:49.101" v="165" actId="20577"/>
          <ac:spMkLst>
            <pc:docMk/>
            <pc:sldMk cId="943528308" sldId="270"/>
            <ac:spMk id="3" creationId="{0F0EB2E9-81E1-4509-BBA1-2A03442DF90E}"/>
          </ac:spMkLst>
        </pc:spChg>
        <pc:spChg chg="add del">
          <ac:chgData name="Gina Hurwood" userId="338f94a5-e04c-4431-9653-004a8978a5c0" providerId="ADAL" clId="{58D2BB2F-6B6F-423B-9C76-5E86D8D584F6}" dt="2024-06-26T12:41:06.827" v="68" actId="22"/>
          <ac:spMkLst>
            <pc:docMk/>
            <pc:sldMk cId="943528308" sldId="270"/>
            <ac:spMk id="6" creationId="{2EC1B6B8-0F21-9141-B73C-05D46F07FC54}"/>
          </ac:spMkLst>
        </pc:spChg>
        <pc:picChg chg="mod">
          <ac:chgData name="Gina Hurwood" userId="338f94a5-e04c-4431-9653-004a8978a5c0" providerId="ADAL" clId="{58D2BB2F-6B6F-423B-9C76-5E86D8D584F6}" dt="2024-06-26T12:45:41.867" v="123" actId="1076"/>
          <ac:picMkLst>
            <pc:docMk/>
            <pc:sldMk cId="943528308" sldId="270"/>
            <ac:picMk id="5" creationId="{57F25596-F3D2-07D1-DCD7-39EBFDCE11D7}"/>
          </ac:picMkLst>
        </pc:picChg>
        <pc:picChg chg="add mod">
          <ac:chgData name="Gina Hurwood" userId="338f94a5-e04c-4431-9653-004a8978a5c0" providerId="ADAL" clId="{58D2BB2F-6B6F-423B-9C76-5E86D8D584F6}" dt="2024-06-26T12:42:14.452" v="78"/>
          <ac:picMkLst>
            <pc:docMk/>
            <pc:sldMk cId="943528308" sldId="270"/>
            <ac:picMk id="7" creationId="{EA063B4A-90D8-D26A-3A50-38C7A236F084}"/>
          </ac:picMkLst>
        </pc:picChg>
      </pc:sldChg>
      <pc:sldChg chg="addSp modSp mod">
        <pc:chgData name="Gina Hurwood" userId="338f94a5-e04c-4431-9653-004a8978a5c0" providerId="ADAL" clId="{58D2BB2F-6B6F-423B-9C76-5E86D8D584F6}" dt="2024-06-26T12:45:57.350" v="129" actId="1076"/>
        <pc:sldMkLst>
          <pc:docMk/>
          <pc:sldMk cId="1263041840" sldId="287"/>
        </pc:sldMkLst>
        <pc:spChg chg="mod">
          <ac:chgData name="Gina Hurwood" userId="338f94a5-e04c-4431-9653-004a8978a5c0" providerId="ADAL" clId="{58D2BB2F-6B6F-423B-9C76-5E86D8D584F6}" dt="2024-06-26T12:41:40.224" v="74" actId="20577"/>
          <ac:spMkLst>
            <pc:docMk/>
            <pc:sldMk cId="1263041840" sldId="287"/>
            <ac:spMk id="2" creationId="{DE4AD3C3-289D-48E8-B1A3-B97E79F0BF77}"/>
          </ac:spMkLst>
        </pc:spChg>
        <pc:spChg chg="mod">
          <ac:chgData name="Gina Hurwood" userId="338f94a5-e04c-4431-9653-004a8978a5c0" providerId="ADAL" clId="{58D2BB2F-6B6F-423B-9C76-5E86D8D584F6}" dt="2024-06-24T12:52:25.392" v="0" actId="20577"/>
          <ac:spMkLst>
            <pc:docMk/>
            <pc:sldMk cId="1263041840" sldId="287"/>
            <ac:spMk id="3" creationId="{FEEEAB34-BE71-4FD2-AC60-5A797645D158}"/>
          </ac:spMkLst>
        </pc:spChg>
        <pc:picChg chg="add mod">
          <ac:chgData name="Gina Hurwood" userId="338f94a5-e04c-4431-9653-004a8978a5c0" providerId="ADAL" clId="{58D2BB2F-6B6F-423B-9C76-5E86D8D584F6}" dt="2024-06-26T12:42:27.346" v="81" actId="1076"/>
          <ac:picMkLst>
            <pc:docMk/>
            <pc:sldMk cId="1263041840" sldId="287"/>
            <ac:picMk id="4" creationId="{0D1DE8D4-0C6E-0DBF-B266-90303EB6DC39}"/>
          </ac:picMkLst>
        </pc:picChg>
        <pc:picChg chg="mod">
          <ac:chgData name="Gina Hurwood" userId="338f94a5-e04c-4431-9653-004a8978a5c0" providerId="ADAL" clId="{58D2BB2F-6B6F-423B-9C76-5E86D8D584F6}" dt="2024-06-26T12:45:57.350" v="129" actId="1076"/>
          <ac:picMkLst>
            <pc:docMk/>
            <pc:sldMk cId="1263041840" sldId="287"/>
            <ac:picMk id="5" creationId="{699750AF-F2E2-83D8-2A2D-0E6E3D582936}"/>
          </ac:picMkLst>
        </pc:picChg>
      </pc:sldChg>
      <pc:sldChg chg="addSp modSp mod">
        <pc:chgData name="Gina Hurwood" userId="338f94a5-e04c-4431-9653-004a8978a5c0" providerId="ADAL" clId="{58D2BB2F-6B6F-423B-9C76-5E86D8D584F6}" dt="2024-06-26T12:46:24.842" v="138" actId="1076"/>
        <pc:sldMkLst>
          <pc:docMk/>
          <pc:sldMk cId="3912311201" sldId="290"/>
        </pc:sldMkLst>
        <pc:picChg chg="add mod">
          <ac:chgData name="Gina Hurwood" userId="338f94a5-e04c-4431-9653-004a8978a5c0" providerId="ADAL" clId="{58D2BB2F-6B6F-423B-9C76-5E86D8D584F6}" dt="2024-06-26T12:40:08.653" v="50"/>
          <ac:picMkLst>
            <pc:docMk/>
            <pc:sldMk cId="3912311201" sldId="290"/>
            <ac:picMk id="4" creationId="{484B2420-8284-CBC6-C461-D40DC549EDE1}"/>
          </ac:picMkLst>
        </pc:picChg>
        <pc:picChg chg="mod">
          <ac:chgData name="Gina Hurwood" userId="338f94a5-e04c-4431-9653-004a8978a5c0" providerId="ADAL" clId="{58D2BB2F-6B6F-423B-9C76-5E86D8D584F6}" dt="2024-06-26T12:46:24.842" v="138" actId="1076"/>
          <ac:picMkLst>
            <pc:docMk/>
            <pc:sldMk cId="3912311201" sldId="290"/>
            <ac:picMk id="5" creationId="{57C50ED4-A164-F08F-7A13-7FE1BBBAB74B}"/>
          </ac:picMkLst>
        </pc:picChg>
      </pc:sldChg>
      <pc:sldChg chg="addSp modSp mod">
        <pc:chgData name="Gina Hurwood" userId="338f94a5-e04c-4431-9653-004a8978a5c0" providerId="ADAL" clId="{58D2BB2F-6B6F-423B-9C76-5E86D8D584F6}" dt="2024-06-26T12:46:19.950" v="136" actId="1076"/>
        <pc:sldMkLst>
          <pc:docMk/>
          <pc:sldMk cId="3105452183" sldId="292"/>
        </pc:sldMkLst>
        <pc:picChg chg="add mod">
          <ac:chgData name="Gina Hurwood" userId="338f94a5-e04c-4431-9653-004a8978a5c0" providerId="ADAL" clId="{58D2BB2F-6B6F-423B-9C76-5E86D8D584F6}" dt="2024-06-26T12:40:05.229" v="49"/>
          <ac:picMkLst>
            <pc:docMk/>
            <pc:sldMk cId="3105452183" sldId="292"/>
            <ac:picMk id="4" creationId="{26703AFA-5693-7A00-C903-D3D6EB22F0A4}"/>
          </ac:picMkLst>
        </pc:picChg>
        <pc:picChg chg="mod">
          <ac:chgData name="Gina Hurwood" userId="338f94a5-e04c-4431-9653-004a8978a5c0" providerId="ADAL" clId="{58D2BB2F-6B6F-423B-9C76-5E86D8D584F6}" dt="2024-06-26T12:46:19.950" v="136" actId="1076"/>
          <ac:picMkLst>
            <pc:docMk/>
            <pc:sldMk cId="3105452183" sldId="292"/>
            <ac:picMk id="6" creationId="{5CB0B4C0-4343-C375-2712-AC8A8D1BC0D3}"/>
          </ac:picMkLst>
        </pc:picChg>
      </pc:sldChg>
      <pc:sldChg chg="addSp modSp mod">
        <pc:chgData name="Gina Hurwood" userId="338f94a5-e04c-4431-9653-004a8978a5c0" providerId="ADAL" clId="{58D2BB2F-6B6F-423B-9C76-5E86D8D584F6}" dt="2024-06-26T12:47:26.134" v="155" actId="20577"/>
        <pc:sldMkLst>
          <pc:docMk/>
          <pc:sldMk cId="3724433154" sldId="295"/>
        </pc:sldMkLst>
        <pc:spChg chg="mod">
          <ac:chgData name="Gina Hurwood" userId="338f94a5-e04c-4431-9653-004a8978a5c0" providerId="ADAL" clId="{58D2BB2F-6B6F-423B-9C76-5E86D8D584F6}" dt="2024-06-26T12:47:26.134" v="155" actId="20577"/>
          <ac:spMkLst>
            <pc:docMk/>
            <pc:sldMk cId="3724433154" sldId="295"/>
            <ac:spMk id="3" creationId="{0DC267E3-208E-496C-B5AB-1E7F15E697DB}"/>
          </ac:spMkLst>
        </pc:spChg>
        <pc:picChg chg="add mod">
          <ac:chgData name="Gina Hurwood" userId="338f94a5-e04c-4431-9653-004a8978a5c0" providerId="ADAL" clId="{58D2BB2F-6B6F-423B-9C76-5E86D8D584F6}" dt="2024-06-26T12:40:44.688" v="62"/>
          <ac:picMkLst>
            <pc:docMk/>
            <pc:sldMk cId="3724433154" sldId="295"/>
            <ac:picMk id="4" creationId="{BA50EB5B-D9B5-B3FE-A218-04288A83B1E0}"/>
          </ac:picMkLst>
        </pc:picChg>
        <pc:picChg chg="mod">
          <ac:chgData name="Gina Hurwood" userId="338f94a5-e04c-4431-9653-004a8978a5c0" providerId="ADAL" clId="{58D2BB2F-6B6F-423B-9C76-5E86D8D584F6}" dt="2024-06-26T12:45:23.243" v="116" actId="1076"/>
          <ac:picMkLst>
            <pc:docMk/>
            <pc:sldMk cId="3724433154" sldId="295"/>
            <ac:picMk id="5" creationId="{2909C3F1-CFDD-7B40-AD10-4CD83F4A24ED}"/>
          </ac:picMkLst>
        </pc:picChg>
      </pc:sldChg>
      <pc:sldChg chg="addSp modSp mod">
        <pc:chgData name="Gina Hurwood" userId="338f94a5-e04c-4431-9653-004a8978a5c0" providerId="ADAL" clId="{58D2BB2F-6B6F-423B-9C76-5E86D8D584F6}" dt="2024-06-26T12:47:12.346" v="151" actId="1076"/>
        <pc:sldMkLst>
          <pc:docMk/>
          <pc:sldMk cId="1681494216" sldId="298"/>
        </pc:sldMkLst>
        <pc:picChg chg="add mod">
          <ac:chgData name="Gina Hurwood" userId="338f94a5-e04c-4431-9653-004a8978a5c0" providerId="ADAL" clId="{58D2BB2F-6B6F-423B-9C76-5E86D8D584F6}" dt="2024-06-26T12:40:32.883" v="59"/>
          <ac:picMkLst>
            <pc:docMk/>
            <pc:sldMk cId="1681494216" sldId="298"/>
            <ac:picMk id="4" creationId="{69981FF1-3003-3EA6-70F6-5B6E795F386A}"/>
          </ac:picMkLst>
        </pc:picChg>
        <pc:picChg chg="mod">
          <ac:chgData name="Gina Hurwood" userId="338f94a5-e04c-4431-9653-004a8978a5c0" providerId="ADAL" clId="{58D2BB2F-6B6F-423B-9C76-5E86D8D584F6}" dt="2024-06-26T12:47:12.346" v="151" actId="1076"/>
          <ac:picMkLst>
            <pc:docMk/>
            <pc:sldMk cId="1681494216" sldId="298"/>
            <ac:picMk id="5" creationId="{DC10E0E2-BF27-5BF8-4D9E-644E6ABB7AF0}"/>
          </ac:picMkLst>
        </pc:picChg>
      </pc:sldChg>
      <pc:sldChg chg="addSp modSp mod">
        <pc:chgData name="Gina Hurwood" userId="338f94a5-e04c-4431-9653-004a8978a5c0" providerId="ADAL" clId="{58D2BB2F-6B6F-423B-9C76-5E86D8D584F6}" dt="2024-06-26T12:46:50.205" v="149" actId="1076"/>
        <pc:sldMkLst>
          <pc:docMk/>
          <pc:sldMk cId="497643204" sldId="299"/>
        </pc:sldMkLst>
        <pc:picChg chg="add mod">
          <ac:chgData name="Gina Hurwood" userId="338f94a5-e04c-4431-9653-004a8978a5c0" providerId="ADAL" clId="{58D2BB2F-6B6F-423B-9C76-5E86D8D584F6}" dt="2024-06-26T12:40:17.109" v="53"/>
          <ac:picMkLst>
            <pc:docMk/>
            <pc:sldMk cId="497643204" sldId="299"/>
            <ac:picMk id="4" creationId="{F81EDBA7-9F0C-12A2-E444-D3A7A3F60766}"/>
          </ac:picMkLst>
        </pc:picChg>
        <pc:picChg chg="mod">
          <ac:chgData name="Gina Hurwood" userId="338f94a5-e04c-4431-9653-004a8978a5c0" providerId="ADAL" clId="{58D2BB2F-6B6F-423B-9C76-5E86D8D584F6}" dt="2024-06-26T12:46:50.205" v="149" actId="1076"/>
          <ac:picMkLst>
            <pc:docMk/>
            <pc:sldMk cId="497643204" sldId="299"/>
            <ac:picMk id="5" creationId="{8DE1943A-CBF0-7919-92C1-15EC97DBAE17}"/>
          </ac:picMkLst>
        </pc:picChg>
      </pc:sldChg>
      <pc:sldChg chg="addSp modSp mod">
        <pc:chgData name="Gina Hurwood" userId="338f94a5-e04c-4431-9653-004a8978a5c0" providerId="ADAL" clId="{58D2BB2F-6B6F-423B-9C76-5E86D8D584F6}" dt="2024-06-26T12:46:42.342" v="147" actId="1076"/>
        <pc:sldMkLst>
          <pc:docMk/>
          <pc:sldMk cId="3015542862" sldId="300"/>
        </pc:sldMkLst>
        <pc:picChg chg="add mod">
          <ac:chgData name="Gina Hurwood" userId="338f94a5-e04c-4431-9653-004a8978a5c0" providerId="ADAL" clId="{58D2BB2F-6B6F-423B-9C76-5E86D8D584F6}" dt="2024-06-26T12:40:14.101" v="52"/>
          <ac:picMkLst>
            <pc:docMk/>
            <pc:sldMk cId="3015542862" sldId="300"/>
            <ac:picMk id="4" creationId="{3CB16456-EFFD-B8E8-48D1-D26D912A214B}"/>
          </ac:picMkLst>
        </pc:picChg>
        <pc:picChg chg="mod">
          <ac:chgData name="Gina Hurwood" userId="338f94a5-e04c-4431-9653-004a8978a5c0" providerId="ADAL" clId="{58D2BB2F-6B6F-423B-9C76-5E86D8D584F6}" dt="2024-06-26T12:46:42.342" v="147" actId="1076"/>
          <ac:picMkLst>
            <pc:docMk/>
            <pc:sldMk cId="3015542862" sldId="300"/>
            <ac:picMk id="5" creationId="{B372C2A2-8DD1-171D-F1C1-2F25092628D1}"/>
          </ac:picMkLst>
        </pc:picChg>
      </pc:sldChg>
      <pc:sldChg chg="addSp modSp">
        <pc:chgData name="Gina Hurwood" userId="338f94a5-e04c-4431-9653-004a8978a5c0" providerId="ADAL" clId="{58D2BB2F-6B6F-423B-9C76-5E86D8D584F6}" dt="2024-06-26T12:40:35.706" v="60"/>
        <pc:sldMkLst>
          <pc:docMk/>
          <pc:sldMk cId="1700337515" sldId="301"/>
        </pc:sldMkLst>
        <pc:picChg chg="add mod">
          <ac:chgData name="Gina Hurwood" userId="338f94a5-e04c-4431-9653-004a8978a5c0" providerId="ADAL" clId="{58D2BB2F-6B6F-423B-9C76-5E86D8D584F6}" dt="2024-06-26T12:40:35.706" v="60"/>
          <ac:picMkLst>
            <pc:docMk/>
            <pc:sldMk cId="1700337515" sldId="301"/>
            <ac:picMk id="4" creationId="{68985D94-9133-050A-83AE-ADFAEDD8DA9C}"/>
          </ac:picMkLst>
        </pc:picChg>
      </pc:sldChg>
      <pc:sldChg chg="addSp modSp mod">
        <pc:chgData name="Gina Hurwood" userId="338f94a5-e04c-4431-9653-004a8978a5c0" providerId="ADAL" clId="{58D2BB2F-6B6F-423B-9C76-5E86D8D584F6}" dt="2024-06-26T12:49:04.510" v="167" actId="20577"/>
        <pc:sldMkLst>
          <pc:docMk/>
          <pc:sldMk cId="1367703941" sldId="302"/>
        </pc:sldMkLst>
        <pc:spChg chg="mod">
          <ac:chgData name="Gina Hurwood" userId="338f94a5-e04c-4431-9653-004a8978a5c0" providerId="ADAL" clId="{58D2BB2F-6B6F-423B-9C76-5E86D8D584F6}" dt="2024-06-26T12:41:49.456" v="76" actId="20577"/>
          <ac:spMkLst>
            <pc:docMk/>
            <pc:sldMk cId="1367703941" sldId="302"/>
            <ac:spMk id="2" creationId="{DE4AD3C3-289D-48E8-B1A3-B97E79F0BF77}"/>
          </ac:spMkLst>
        </pc:spChg>
        <pc:spChg chg="mod">
          <ac:chgData name="Gina Hurwood" userId="338f94a5-e04c-4431-9653-004a8978a5c0" providerId="ADAL" clId="{58D2BB2F-6B6F-423B-9C76-5E86D8D584F6}" dt="2024-06-26T12:49:04.510" v="167" actId="20577"/>
          <ac:spMkLst>
            <pc:docMk/>
            <pc:sldMk cId="1367703941" sldId="302"/>
            <ac:spMk id="3" creationId="{FEEEAB34-BE71-4FD2-AC60-5A797645D158}"/>
          </ac:spMkLst>
        </pc:spChg>
        <pc:picChg chg="add mod">
          <ac:chgData name="Gina Hurwood" userId="338f94a5-e04c-4431-9653-004a8978a5c0" providerId="ADAL" clId="{58D2BB2F-6B6F-423B-9C76-5E86D8D584F6}" dt="2024-06-26T12:42:30.247" v="82"/>
          <ac:picMkLst>
            <pc:docMk/>
            <pc:sldMk cId="1367703941" sldId="302"/>
            <ac:picMk id="4" creationId="{C429B853-BB24-F628-1F24-AD99D98C36D5}"/>
          </ac:picMkLst>
        </pc:picChg>
        <pc:picChg chg="mod">
          <ac:chgData name="Gina Hurwood" userId="338f94a5-e04c-4431-9653-004a8978a5c0" providerId="ADAL" clId="{58D2BB2F-6B6F-423B-9C76-5E86D8D584F6}" dt="2024-06-26T12:46:06.570" v="135" actId="1076"/>
          <ac:picMkLst>
            <pc:docMk/>
            <pc:sldMk cId="1367703941" sldId="302"/>
            <ac:picMk id="5" creationId="{D274A6FF-9F05-9CDB-A2AD-AE4FFEFCD660}"/>
          </ac:picMkLst>
        </pc:picChg>
      </pc:sldChg>
    </pc:docChg>
  </pc:docChgLst>
  <pc:docChgLst>
    <pc:chgData name="Elaine Godwin" userId="da963aa9-8c9b-4b7a-8705-01f36a1ffe9e" providerId="ADAL" clId="{48A2602B-3190-4A9D-B629-9E7BC19FA220}"/>
    <pc:docChg chg="modSld">
      <pc:chgData name="Elaine Godwin" userId="da963aa9-8c9b-4b7a-8705-01f36a1ffe9e" providerId="ADAL" clId="{48A2602B-3190-4A9D-B629-9E7BC19FA220}" dt="2024-07-10T12:56:10.991" v="141" actId="962"/>
      <pc:docMkLst>
        <pc:docMk/>
      </pc:docMkLst>
      <pc:sldChg chg="modSp mod">
        <pc:chgData name="Elaine Godwin" userId="da963aa9-8c9b-4b7a-8705-01f36a1ffe9e" providerId="ADAL" clId="{48A2602B-3190-4A9D-B629-9E7BC19FA220}" dt="2024-07-10T12:53:28.731" v="68" actId="962"/>
        <pc:sldMkLst>
          <pc:docMk/>
          <pc:sldMk cId="4094294762" sldId="257"/>
        </pc:sldMkLst>
        <pc:picChg chg="mod">
          <ac:chgData name="Elaine Godwin" userId="da963aa9-8c9b-4b7a-8705-01f36a1ffe9e" providerId="ADAL" clId="{48A2602B-3190-4A9D-B629-9E7BC19FA220}" dt="2024-07-10T12:53:20.591" v="67" actId="962"/>
          <ac:picMkLst>
            <pc:docMk/>
            <pc:sldMk cId="4094294762" sldId="257"/>
            <ac:picMk id="6" creationId="{A6D19593-2027-D9AB-A387-CD889FFDADC7}"/>
          </ac:picMkLst>
        </pc:picChg>
        <pc:picChg chg="mod">
          <ac:chgData name="Elaine Godwin" userId="da963aa9-8c9b-4b7a-8705-01f36a1ffe9e" providerId="ADAL" clId="{48A2602B-3190-4A9D-B629-9E7BC19FA220}" dt="2024-07-10T12:53:28.731" v="68" actId="962"/>
          <ac:picMkLst>
            <pc:docMk/>
            <pc:sldMk cId="4094294762" sldId="257"/>
            <ac:picMk id="9" creationId="{99047558-C24E-5D36-BBF5-57337E0B9044}"/>
          </ac:picMkLst>
        </pc:picChg>
      </pc:sldChg>
      <pc:sldChg chg="modSp mod">
        <pc:chgData name="Elaine Godwin" userId="da963aa9-8c9b-4b7a-8705-01f36a1ffe9e" providerId="ADAL" clId="{48A2602B-3190-4A9D-B629-9E7BC19FA220}" dt="2024-07-10T12:54:52.450" v="103" actId="962"/>
        <pc:sldMkLst>
          <pc:docMk/>
          <pc:sldMk cId="136376958" sldId="259"/>
        </pc:sldMkLst>
        <pc:picChg chg="mod">
          <ac:chgData name="Elaine Godwin" userId="da963aa9-8c9b-4b7a-8705-01f36a1ffe9e" providerId="ADAL" clId="{48A2602B-3190-4A9D-B629-9E7BC19FA220}" dt="2024-07-10T12:53:52.281" v="78" actId="962"/>
          <ac:picMkLst>
            <pc:docMk/>
            <pc:sldMk cId="136376958" sldId="259"/>
            <ac:picMk id="4" creationId="{E9F27EF3-4152-4D35-F206-BD4614577004}"/>
          </ac:picMkLst>
        </pc:picChg>
        <pc:picChg chg="mod">
          <ac:chgData name="Elaine Godwin" userId="da963aa9-8c9b-4b7a-8705-01f36a1ffe9e" providerId="ADAL" clId="{48A2602B-3190-4A9D-B629-9E7BC19FA220}" dt="2024-07-10T12:54:52.450" v="103" actId="962"/>
          <ac:picMkLst>
            <pc:docMk/>
            <pc:sldMk cId="136376958" sldId="259"/>
            <ac:picMk id="5" creationId="{2CA02475-B821-28A8-EC3F-1F892D70C336}"/>
          </ac:picMkLst>
        </pc:picChg>
      </pc:sldChg>
      <pc:sldChg chg="modSp mod">
        <pc:chgData name="Elaine Godwin" userId="da963aa9-8c9b-4b7a-8705-01f36a1ffe9e" providerId="ADAL" clId="{48A2602B-3190-4A9D-B629-9E7BC19FA220}" dt="2024-07-10T12:56:02.471" v="137" actId="962"/>
        <pc:sldMkLst>
          <pc:docMk/>
          <pc:sldMk cId="397184074" sldId="260"/>
        </pc:sldMkLst>
        <pc:picChg chg="mod">
          <ac:chgData name="Elaine Godwin" userId="da963aa9-8c9b-4b7a-8705-01f36a1ffe9e" providerId="ADAL" clId="{48A2602B-3190-4A9D-B629-9E7BC19FA220}" dt="2024-07-10T12:54:18.631" v="89" actId="962"/>
          <ac:picMkLst>
            <pc:docMk/>
            <pc:sldMk cId="397184074" sldId="260"/>
            <ac:picMk id="4" creationId="{975FE41B-079C-F459-3EC7-C2982A170D61}"/>
          </ac:picMkLst>
        </pc:picChg>
        <pc:picChg chg="mod">
          <ac:chgData name="Elaine Godwin" userId="da963aa9-8c9b-4b7a-8705-01f36a1ffe9e" providerId="ADAL" clId="{48A2602B-3190-4A9D-B629-9E7BC19FA220}" dt="2024-07-10T12:56:02.471" v="137" actId="962"/>
          <ac:picMkLst>
            <pc:docMk/>
            <pc:sldMk cId="397184074" sldId="260"/>
            <ac:picMk id="5" creationId="{B7FACC26-05CE-DFF7-2D2F-BBBBDD6A59B1}"/>
          </ac:picMkLst>
        </pc:picChg>
      </pc:sldChg>
      <pc:sldChg chg="modSp mod">
        <pc:chgData name="Elaine Godwin" userId="da963aa9-8c9b-4b7a-8705-01f36a1ffe9e" providerId="ADAL" clId="{48A2602B-3190-4A9D-B629-9E7BC19FA220}" dt="2024-07-10T12:55:01.023" v="109" actId="962"/>
        <pc:sldMkLst>
          <pc:docMk/>
          <pc:sldMk cId="3591378728" sldId="261"/>
        </pc:sldMkLst>
        <pc:picChg chg="mod">
          <ac:chgData name="Elaine Godwin" userId="da963aa9-8c9b-4b7a-8705-01f36a1ffe9e" providerId="ADAL" clId="{48A2602B-3190-4A9D-B629-9E7BC19FA220}" dt="2024-07-10T12:53:56.039" v="80" actId="962"/>
          <ac:picMkLst>
            <pc:docMk/>
            <pc:sldMk cId="3591378728" sldId="261"/>
            <ac:picMk id="4" creationId="{48375FB2-8FC2-DF26-BFC0-4425182A2090}"/>
          </ac:picMkLst>
        </pc:picChg>
        <pc:picChg chg="mod">
          <ac:chgData name="Elaine Godwin" userId="da963aa9-8c9b-4b7a-8705-01f36a1ffe9e" providerId="ADAL" clId="{48A2602B-3190-4A9D-B629-9E7BC19FA220}" dt="2024-07-10T12:55:01.023" v="109" actId="962"/>
          <ac:picMkLst>
            <pc:docMk/>
            <pc:sldMk cId="3591378728" sldId="261"/>
            <ac:picMk id="5" creationId="{7571CCE8-B2E1-644A-420F-37AB7EAB474F}"/>
          </ac:picMkLst>
        </pc:picChg>
      </pc:sldChg>
      <pc:sldChg chg="modSp mod">
        <pc:chgData name="Elaine Godwin" userId="da963aa9-8c9b-4b7a-8705-01f36a1ffe9e" providerId="ADAL" clId="{48A2602B-3190-4A9D-B629-9E7BC19FA220}" dt="2024-07-10T12:55:52.825" v="133" actId="962"/>
        <pc:sldMkLst>
          <pc:docMk/>
          <pc:sldMk cId="3774918368" sldId="262"/>
        </pc:sldMkLst>
        <pc:picChg chg="mod">
          <ac:chgData name="Elaine Godwin" userId="da963aa9-8c9b-4b7a-8705-01f36a1ffe9e" providerId="ADAL" clId="{48A2602B-3190-4A9D-B629-9E7BC19FA220}" dt="2024-07-10T12:54:13.234" v="87" actId="962"/>
          <ac:picMkLst>
            <pc:docMk/>
            <pc:sldMk cId="3774918368" sldId="262"/>
            <ac:picMk id="4" creationId="{8BB73A5E-A9C4-B0B1-98E2-1BFC325DDBA9}"/>
          </ac:picMkLst>
        </pc:picChg>
        <pc:picChg chg="mod">
          <ac:chgData name="Elaine Godwin" userId="da963aa9-8c9b-4b7a-8705-01f36a1ffe9e" providerId="ADAL" clId="{48A2602B-3190-4A9D-B629-9E7BC19FA220}" dt="2024-07-10T12:55:52.825" v="133" actId="962"/>
          <ac:picMkLst>
            <pc:docMk/>
            <pc:sldMk cId="3774918368" sldId="262"/>
            <ac:picMk id="5" creationId="{4274B01A-7140-CA5E-CBCA-16DF3362E629}"/>
          </ac:picMkLst>
        </pc:picChg>
      </pc:sldChg>
      <pc:sldChg chg="modSp mod">
        <pc:chgData name="Elaine Godwin" userId="da963aa9-8c9b-4b7a-8705-01f36a1ffe9e" providerId="ADAL" clId="{48A2602B-3190-4A9D-B629-9E7BC19FA220}" dt="2024-07-10T12:54:28.112" v="93" actId="962"/>
        <pc:sldMkLst>
          <pc:docMk/>
          <pc:sldMk cId="3163294198" sldId="263"/>
        </pc:sldMkLst>
        <pc:picChg chg="mod">
          <ac:chgData name="Elaine Godwin" userId="da963aa9-8c9b-4b7a-8705-01f36a1ffe9e" providerId="ADAL" clId="{48A2602B-3190-4A9D-B629-9E7BC19FA220}" dt="2024-07-10T12:53:45.925" v="75" actId="962"/>
          <ac:picMkLst>
            <pc:docMk/>
            <pc:sldMk cId="3163294198" sldId="263"/>
            <ac:picMk id="4" creationId="{BF745781-4301-068D-5EBF-B33B91985DF4}"/>
          </ac:picMkLst>
        </pc:picChg>
        <pc:picChg chg="mod">
          <ac:chgData name="Elaine Godwin" userId="da963aa9-8c9b-4b7a-8705-01f36a1ffe9e" providerId="ADAL" clId="{48A2602B-3190-4A9D-B629-9E7BC19FA220}" dt="2024-07-10T12:54:28.112" v="93" actId="962"/>
          <ac:picMkLst>
            <pc:docMk/>
            <pc:sldMk cId="3163294198" sldId="263"/>
            <ac:picMk id="5" creationId="{08E34B39-960A-A658-C629-DCBC2F431AB6}"/>
          </ac:picMkLst>
        </pc:picChg>
      </pc:sldChg>
      <pc:sldChg chg="modSp mod">
        <pc:chgData name="Elaine Godwin" userId="da963aa9-8c9b-4b7a-8705-01f36a1ffe9e" providerId="ADAL" clId="{48A2602B-3190-4A9D-B629-9E7BC19FA220}" dt="2024-07-10T12:55:06.255" v="113" actId="962"/>
        <pc:sldMkLst>
          <pc:docMk/>
          <pc:sldMk cId="2656803552" sldId="264"/>
        </pc:sldMkLst>
        <pc:picChg chg="mod">
          <ac:chgData name="Elaine Godwin" userId="da963aa9-8c9b-4b7a-8705-01f36a1ffe9e" providerId="ADAL" clId="{48A2602B-3190-4A9D-B629-9E7BC19FA220}" dt="2024-07-10T12:53:58.002" v="81" actId="962"/>
          <ac:picMkLst>
            <pc:docMk/>
            <pc:sldMk cId="2656803552" sldId="264"/>
            <ac:picMk id="4" creationId="{71701758-5C3E-4F7E-DB9A-262A71E5A076}"/>
          </ac:picMkLst>
        </pc:picChg>
        <pc:picChg chg="mod">
          <ac:chgData name="Elaine Godwin" userId="da963aa9-8c9b-4b7a-8705-01f36a1ffe9e" providerId="ADAL" clId="{48A2602B-3190-4A9D-B629-9E7BC19FA220}" dt="2024-07-10T12:55:06.255" v="113" actId="962"/>
          <ac:picMkLst>
            <pc:docMk/>
            <pc:sldMk cId="2656803552" sldId="264"/>
            <ac:picMk id="5" creationId="{8F504B03-0322-F555-FE9E-7EDE57C889C7}"/>
          </ac:picMkLst>
        </pc:picChg>
      </pc:sldChg>
      <pc:sldChg chg="modSp mod">
        <pc:chgData name="Elaine Godwin" userId="da963aa9-8c9b-4b7a-8705-01f36a1ffe9e" providerId="ADAL" clId="{48A2602B-3190-4A9D-B629-9E7BC19FA220}" dt="2024-07-10T12:55:12.558" v="117" actId="962"/>
        <pc:sldMkLst>
          <pc:docMk/>
          <pc:sldMk cId="225198909" sldId="265"/>
        </pc:sldMkLst>
        <pc:picChg chg="mod">
          <ac:chgData name="Elaine Godwin" userId="da963aa9-8c9b-4b7a-8705-01f36a1ffe9e" providerId="ADAL" clId="{48A2602B-3190-4A9D-B629-9E7BC19FA220}" dt="2024-07-10T12:54:01.143" v="82" actId="962"/>
          <ac:picMkLst>
            <pc:docMk/>
            <pc:sldMk cId="225198909" sldId="265"/>
            <ac:picMk id="4" creationId="{8CE559FB-1D59-E286-9E10-86FEFB709D8C}"/>
          </ac:picMkLst>
        </pc:picChg>
        <pc:picChg chg="mod">
          <ac:chgData name="Elaine Godwin" userId="da963aa9-8c9b-4b7a-8705-01f36a1ffe9e" providerId="ADAL" clId="{48A2602B-3190-4A9D-B629-9E7BC19FA220}" dt="2024-07-10T12:55:12.558" v="117" actId="962"/>
          <ac:picMkLst>
            <pc:docMk/>
            <pc:sldMk cId="225198909" sldId="265"/>
            <ac:picMk id="19" creationId="{8097E7DB-A6D8-2A76-BFB4-DD7272D98F46}"/>
          </ac:picMkLst>
        </pc:picChg>
      </pc:sldChg>
      <pc:sldChg chg="modSp mod">
        <pc:chgData name="Elaine Godwin" userId="da963aa9-8c9b-4b7a-8705-01f36a1ffe9e" providerId="ADAL" clId="{48A2602B-3190-4A9D-B629-9E7BC19FA220}" dt="2024-07-10T12:55:41.799" v="129" actId="962"/>
        <pc:sldMkLst>
          <pc:docMk/>
          <pc:sldMk cId="1626910283" sldId="268"/>
        </pc:sldMkLst>
        <pc:picChg chg="mod">
          <ac:chgData name="Elaine Godwin" userId="da963aa9-8c9b-4b7a-8705-01f36a1ffe9e" providerId="ADAL" clId="{48A2602B-3190-4A9D-B629-9E7BC19FA220}" dt="2024-07-10T12:54:09.750" v="85" actId="962"/>
          <ac:picMkLst>
            <pc:docMk/>
            <pc:sldMk cId="1626910283" sldId="268"/>
            <ac:picMk id="4" creationId="{8C1E1CF7-2A23-2B83-76A2-C6D8AA1953C5}"/>
          </ac:picMkLst>
        </pc:picChg>
        <pc:picChg chg="mod">
          <ac:chgData name="Elaine Godwin" userId="da963aa9-8c9b-4b7a-8705-01f36a1ffe9e" providerId="ADAL" clId="{48A2602B-3190-4A9D-B629-9E7BC19FA220}" dt="2024-07-10T12:55:41.799" v="129" actId="962"/>
          <ac:picMkLst>
            <pc:docMk/>
            <pc:sldMk cId="1626910283" sldId="268"/>
            <ac:picMk id="5" creationId="{CD5C5C23-C032-A1A6-1A44-F865C12AAEAA}"/>
          </ac:picMkLst>
        </pc:picChg>
      </pc:sldChg>
      <pc:sldChg chg="modSp mod">
        <pc:chgData name="Elaine Godwin" userId="da963aa9-8c9b-4b7a-8705-01f36a1ffe9e" providerId="ADAL" clId="{48A2602B-3190-4A9D-B629-9E7BC19FA220}" dt="2024-07-10T12:54:57.216" v="107" actId="962"/>
        <pc:sldMkLst>
          <pc:docMk/>
          <pc:sldMk cId="826609639" sldId="269"/>
        </pc:sldMkLst>
        <pc:picChg chg="mod">
          <ac:chgData name="Elaine Godwin" userId="da963aa9-8c9b-4b7a-8705-01f36a1ffe9e" providerId="ADAL" clId="{48A2602B-3190-4A9D-B629-9E7BC19FA220}" dt="2024-07-10T12:53:53.903" v="79" actId="962"/>
          <ac:picMkLst>
            <pc:docMk/>
            <pc:sldMk cId="826609639" sldId="269"/>
            <ac:picMk id="4" creationId="{A8B54694-D172-9AE2-5FD0-3AFEFE8DC04F}"/>
          </ac:picMkLst>
        </pc:picChg>
        <pc:picChg chg="mod">
          <ac:chgData name="Elaine Godwin" userId="da963aa9-8c9b-4b7a-8705-01f36a1ffe9e" providerId="ADAL" clId="{48A2602B-3190-4A9D-B629-9E7BC19FA220}" dt="2024-07-10T12:54:57.216" v="107" actId="962"/>
          <ac:picMkLst>
            <pc:docMk/>
            <pc:sldMk cId="826609639" sldId="269"/>
            <ac:picMk id="5" creationId="{188EB7E9-B4E9-89B8-57A5-61DA35765117}"/>
          </ac:picMkLst>
        </pc:picChg>
      </pc:sldChg>
      <pc:sldChg chg="modSp mod">
        <pc:chgData name="Elaine Godwin" userId="da963aa9-8c9b-4b7a-8705-01f36a1ffe9e" providerId="ADAL" clId="{48A2602B-3190-4A9D-B629-9E7BC19FA220}" dt="2024-07-10T12:55:56.567" v="135" actId="962"/>
        <pc:sldMkLst>
          <pc:docMk/>
          <pc:sldMk cId="943528308" sldId="270"/>
        </pc:sldMkLst>
        <pc:picChg chg="mod">
          <ac:chgData name="Elaine Godwin" userId="da963aa9-8c9b-4b7a-8705-01f36a1ffe9e" providerId="ADAL" clId="{48A2602B-3190-4A9D-B629-9E7BC19FA220}" dt="2024-07-10T12:55:56.567" v="135" actId="962"/>
          <ac:picMkLst>
            <pc:docMk/>
            <pc:sldMk cId="943528308" sldId="270"/>
            <ac:picMk id="5" creationId="{57F25596-F3D2-07D1-DCD7-39EBFDCE11D7}"/>
          </ac:picMkLst>
        </pc:picChg>
        <pc:picChg chg="mod">
          <ac:chgData name="Elaine Godwin" userId="da963aa9-8c9b-4b7a-8705-01f36a1ffe9e" providerId="ADAL" clId="{48A2602B-3190-4A9D-B629-9E7BC19FA220}" dt="2024-07-10T12:54:16.578" v="88" actId="962"/>
          <ac:picMkLst>
            <pc:docMk/>
            <pc:sldMk cId="943528308" sldId="270"/>
            <ac:picMk id="7" creationId="{EA063B4A-90D8-D26A-3A50-38C7A236F084}"/>
          </ac:picMkLst>
        </pc:picChg>
      </pc:sldChg>
      <pc:sldChg chg="modSp mod">
        <pc:chgData name="Elaine Godwin" userId="da963aa9-8c9b-4b7a-8705-01f36a1ffe9e" providerId="ADAL" clId="{48A2602B-3190-4A9D-B629-9E7BC19FA220}" dt="2024-07-10T12:56:06.503" v="139" actId="962"/>
        <pc:sldMkLst>
          <pc:docMk/>
          <pc:sldMk cId="1263041840" sldId="287"/>
        </pc:sldMkLst>
        <pc:picChg chg="mod">
          <ac:chgData name="Elaine Godwin" userId="da963aa9-8c9b-4b7a-8705-01f36a1ffe9e" providerId="ADAL" clId="{48A2602B-3190-4A9D-B629-9E7BC19FA220}" dt="2024-07-10T12:54:20.326" v="90" actId="962"/>
          <ac:picMkLst>
            <pc:docMk/>
            <pc:sldMk cId="1263041840" sldId="287"/>
            <ac:picMk id="4" creationId="{0D1DE8D4-0C6E-0DBF-B266-90303EB6DC39}"/>
          </ac:picMkLst>
        </pc:picChg>
        <pc:picChg chg="mod">
          <ac:chgData name="Elaine Godwin" userId="da963aa9-8c9b-4b7a-8705-01f36a1ffe9e" providerId="ADAL" clId="{48A2602B-3190-4A9D-B629-9E7BC19FA220}" dt="2024-07-10T12:56:06.503" v="139" actId="962"/>
          <ac:picMkLst>
            <pc:docMk/>
            <pc:sldMk cId="1263041840" sldId="287"/>
            <ac:picMk id="5" creationId="{699750AF-F2E2-83D8-2A2D-0E6E3D582936}"/>
          </ac:picMkLst>
        </pc:picChg>
      </pc:sldChg>
      <pc:sldChg chg="modSp mod">
        <pc:chgData name="Elaine Godwin" userId="da963aa9-8c9b-4b7a-8705-01f36a1ffe9e" providerId="ADAL" clId="{48A2602B-3190-4A9D-B629-9E7BC19FA220}" dt="2024-07-10T12:53:43.619" v="74" actId="962"/>
        <pc:sldMkLst>
          <pc:docMk/>
          <pc:sldMk cId="3912311201" sldId="290"/>
        </pc:sldMkLst>
        <pc:picChg chg="mod">
          <ac:chgData name="Elaine Godwin" userId="da963aa9-8c9b-4b7a-8705-01f36a1ffe9e" providerId="ADAL" clId="{48A2602B-3190-4A9D-B629-9E7BC19FA220}" dt="2024-07-10T12:53:43.619" v="74" actId="962"/>
          <ac:picMkLst>
            <pc:docMk/>
            <pc:sldMk cId="3912311201" sldId="290"/>
            <ac:picMk id="4" creationId="{484B2420-8284-CBC6-C461-D40DC549EDE1}"/>
          </ac:picMkLst>
        </pc:picChg>
        <pc:picChg chg="mod">
          <ac:chgData name="Elaine Godwin" userId="da963aa9-8c9b-4b7a-8705-01f36a1ffe9e" providerId="ADAL" clId="{48A2602B-3190-4A9D-B629-9E7BC19FA220}" dt="2024-07-10T12:53:38.032" v="73" actId="962"/>
          <ac:picMkLst>
            <pc:docMk/>
            <pc:sldMk cId="3912311201" sldId="290"/>
            <ac:picMk id="5" creationId="{57C50ED4-A164-F08F-7A13-7FE1BBBAB74B}"/>
          </ac:picMkLst>
        </pc:picChg>
      </pc:sldChg>
      <pc:sldChg chg="modSp mod">
        <pc:chgData name="Elaine Godwin" userId="da963aa9-8c9b-4b7a-8705-01f36a1ffe9e" providerId="ADAL" clId="{48A2602B-3190-4A9D-B629-9E7BC19FA220}" dt="2024-07-10T12:53:32.543" v="69" actId="962"/>
        <pc:sldMkLst>
          <pc:docMk/>
          <pc:sldMk cId="3105452183" sldId="292"/>
        </pc:sldMkLst>
        <pc:picChg chg="mod">
          <ac:chgData name="Elaine Godwin" userId="da963aa9-8c9b-4b7a-8705-01f36a1ffe9e" providerId="ADAL" clId="{48A2602B-3190-4A9D-B629-9E7BC19FA220}" dt="2024-07-10T12:53:32.543" v="69" actId="962"/>
          <ac:picMkLst>
            <pc:docMk/>
            <pc:sldMk cId="3105452183" sldId="292"/>
            <ac:picMk id="4" creationId="{26703AFA-5693-7A00-C903-D3D6EB22F0A4}"/>
          </ac:picMkLst>
        </pc:picChg>
        <pc:picChg chg="mod">
          <ac:chgData name="Elaine Godwin" userId="da963aa9-8c9b-4b7a-8705-01f36a1ffe9e" providerId="ADAL" clId="{48A2602B-3190-4A9D-B629-9E7BC19FA220}" dt="2024-07-10T12:53:12.623" v="63" actId="962"/>
          <ac:picMkLst>
            <pc:docMk/>
            <pc:sldMk cId="3105452183" sldId="292"/>
            <ac:picMk id="6" creationId="{5CB0B4C0-4343-C375-2712-AC8A8D1BC0D3}"/>
          </ac:picMkLst>
        </pc:picChg>
      </pc:sldChg>
      <pc:sldChg chg="modSp mod">
        <pc:chgData name="Elaine Godwin" userId="da963aa9-8c9b-4b7a-8705-01f36a1ffe9e" providerId="ADAL" clId="{48A2602B-3190-4A9D-B629-9E7BC19FA220}" dt="2024-07-10T12:55:47.447" v="131" actId="962"/>
        <pc:sldMkLst>
          <pc:docMk/>
          <pc:sldMk cId="3724433154" sldId="295"/>
        </pc:sldMkLst>
        <pc:picChg chg="mod">
          <ac:chgData name="Elaine Godwin" userId="da963aa9-8c9b-4b7a-8705-01f36a1ffe9e" providerId="ADAL" clId="{48A2602B-3190-4A9D-B629-9E7BC19FA220}" dt="2024-07-10T12:54:11.647" v="86" actId="962"/>
          <ac:picMkLst>
            <pc:docMk/>
            <pc:sldMk cId="3724433154" sldId="295"/>
            <ac:picMk id="4" creationId="{BA50EB5B-D9B5-B3FE-A218-04288A83B1E0}"/>
          </ac:picMkLst>
        </pc:picChg>
        <pc:picChg chg="mod">
          <ac:chgData name="Elaine Godwin" userId="da963aa9-8c9b-4b7a-8705-01f36a1ffe9e" providerId="ADAL" clId="{48A2602B-3190-4A9D-B629-9E7BC19FA220}" dt="2024-07-10T12:55:47.447" v="131" actId="962"/>
          <ac:picMkLst>
            <pc:docMk/>
            <pc:sldMk cId="3724433154" sldId="295"/>
            <ac:picMk id="5" creationId="{2909C3F1-CFDD-7B40-AD10-4CD83F4A24ED}"/>
          </ac:picMkLst>
        </pc:picChg>
      </pc:sldChg>
      <pc:sldChg chg="modSp mod">
        <pc:chgData name="Elaine Godwin" userId="da963aa9-8c9b-4b7a-8705-01f36a1ffe9e" providerId="ADAL" clId="{48A2602B-3190-4A9D-B629-9E7BC19FA220}" dt="2024-07-10T12:55:16.992" v="121" actId="962"/>
        <pc:sldMkLst>
          <pc:docMk/>
          <pc:sldMk cId="1681494216" sldId="298"/>
        </pc:sldMkLst>
        <pc:picChg chg="mod">
          <ac:chgData name="Elaine Godwin" userId="da963aa9-8c9b-4b7a-8705-01f36a1ffe9e" providerId="ADAL" clId="{48A2602B-3190-4A9D-B629-9E7BC19FA220}" dt="2024-07-10T12:54:03.207" v="83" actId="962"/>
          <ac:picMkLst>
            <pc:docMk/>
            <pc:sldMk cId="1681494216" sldId="298"/>
            <ac:picMk id="4" creationId="{69981FF1-3003-3EA6-70F6-5B6E795F386A}"/>
          </ac:picMkLst>
        </pc:picChg>
        <pc:picChg chg="mod">
          <ac:chgData name="Elaine Godwin" userId="da963aa9-8c9b-4b7a-8705-01f36a1ffe9e" providerId="ADAL" clId="{48A2602B-3190-4A9D-B629-9E7BC19FA220}" dt="2024-07-10T12:55:16.992" v="121" actId="962"/>
          <ac:picMkLst>
            <pc:docMk/>
            <pc:sldMk cId="1681494216" sldId="298"/>
            <ac:picMk id="5" creationId="{DC10E0E2-BF27-5BF8-4D9E-644E6ABB7AF0}"/>
          </ac:picMkLst>
        </pc:picChg>
      </pc:sldChg>
      <pc:sldChg chg="modSp mod">
        <pc:chgData name="Elaine Godwin" userId="da963aa9-8c9b-4b7a-8705-01f36a1ffe9e" providerId="ADAL" clId="{48A2602B-3190-4A9D-B629-9E7BC19FA220}" dt="2024-07-10T12:54:47.632" v="101" actId="962"/>
        <pc:sldMkLst>
          <pc:docMk/>
          <pc:sldMk cId="497643204" sldId="299"/>
        </pc:sldMkLst>
        <pc:picChg chg="mod">
          <ac:chgData name="Elaine Godwin" userId="da963aa9-8c9b-4b7a-8705-01f36a1ffe9e" providerId="ADAL" clId="{48A2602B-3190-4A9D-B629-9E7BC19FA220}" dt="2024-07-10T12:53:49.959" v="77" actId="962"/>
          <ac:picMkLst>
            <pc:docMk/>
            <pc:sldMk cId="497643204" sldId="299"/>
            <ac:picMk id="4" creationId="{F81EDBA7-9F0C-12A2-E444-D3A7A3F60766}"/>
          </ac:picMkLst>
        </pc:picChg>
        <pc:picChg chg="mod">
          <ac:chgData name="Elaine Godwin" userId="da963aa9-8c9b-4b7a-8705-01f36a1ffe9e" providerId="ADAL" clId="{48A2602B-3190-4A9D-B629-9E7BC19FA220}" dt="2024-07-10T12:54:47.632" v="101" actId="962"/>
          <ac:picMkLst>
            <pc:docMk/>
            <pc:sldMk cId="497643204" sldId="299"/>
            <ac:picMk id="5" creationId="{8DE1943A-CBF0-7919-92C1-15EC97DBAE17}"/>
          </ac:picMkLst>
        </pc:picChg>
      </pc:sldChg>
      <pc:sldChg chg="modSp mod">
        <pc:chgData name="Elaine Godwin" userId="da963aa9-8c9b-4b7a-8705-01f36a1ffe9e" providerId="ADAL" clId="{48A2602B-3190-4A9D-B629-9E7BC19FA220}" dt="2024-07-10T12:54:38.511" v="97" actId="962"/>
        <pc:sldMkLst>
          <pc:docMk/>
          <pc:sldMk cId="3015542862" sldId="300"/>
        </pc:sldMkLst>
        <pc:picChg chg="mod">
          <ac:chgData name="Elaine Godwin" userId="da963aa9-8c9b-4b7a-8705-01f36a1ffe9e" providerId="ADAL" clId="{48A2602B-3190-4A9D-B629-9E7BC19FA220}" dt="2024-07-10T12:53:47.753" v="76" actId="962"/>
          <ac:picMkLst>
            <pc:docMk/>
            <pc:sldMk cId="3015542862" sldId="300"/>
            <ac:picMk id="4" creationId="{3CB16456-EFFD-B8E8-48D1-D26D912A214B}"/>
          </ac:picMkLst>
        </pc:picChg>
        <pc:picChg chg="mod">
          <ac:chgData name="Elaine Godwin" userId="da963aa9-8c9b-4b7a-8705-01f36a1ffe9e" providerId="ADAL" clId="{48A2602B-3190-4A9D-B629-9E7BC19FA220}" dt="2024-07-10T12:54:38.511" v="97" actId="962"/>
          <ac:picMkLst>
            <pc:docMk/>
            <pc:sldMk cId="3015542862" sldId="300"/>
            <ac:picMk id="5" creationId="{B372C2A2-8DD1-171D-F1C1-2F25092628D1}"/>
          </ac:picMkLst>
        </pc:picChg>
      </pc:sldChg>
      <pc:sldChg chg="modSp mod">
        <pc:chgData name="Elaine Godwin" userId="da963aa9-8c9b-4b7a-8705-01f36a1ffe9e" providerId="ADAL" clId="{48A2602B-3190-4A9D-B629-9E7BC19FA220}" dt="2024-07-10T12:55:34.390" v="127" actId="962"/>
        <pc:sldMkLst>
          <pc:docMk/>
          <pc:sldMk cId="1700337515" sldId="301"/>
        </pc:sldMkLst>
        <pc:picChg chg="mod">
          <ac:chgData name="Elaine Godwin" userId="da963aa9-8c9b-4b7a-8705-01f36a1ffe9e" providerId="ADAL" clId="{48A2602B-3190-4A9D-B629-9E7BC19FA220}" dt="2024-07-10T12:54:05.383" v="84" actId="962"/>
          <ac:picMkLst>
            <pc:docMk/>
            <pc:sldMk cId="1700337515" sldId="301"/>
            <ac:picMk id="4" creationId="{68985D94-9133-050A-83AE-ADFAEDD8DA9C}"/>
          </ac:picMkLst>
        </pc:picChg>
        <pc:picChg chg="mod">
          <ac:chgData name="Elaine Godwin" userId="da963aa9-8c9b-4b7a-8705-01f36a1ffe9e" providerId="ADAL" clId="{48A2602B-3190-4A9D-B629-9E7BC19FA220}" dt="2024-07-10T12:55:34.390" v="127" actId="962"/>
          <ac:picMkLst>
            <pc:docMk/>
            <pc:sldMk cId="1700337515" sldId="301"/>
            <ac:picMk id="5" creationId="{87682FC3-9BC8-BE29-3A7F-E0054045C8F8}"/>
          </ac:picMkLst>
        </pc:picChg>
      </pc:sldChg>
      <pc:sldChg chg="modSp mod">
        <pc:chgData name="Elaine Godwin" userId="da963aa9-8c9b-4b7a-8705-01f36a1ffe9e" providerId="ADAL" clId="{48A2602B-3190-4A9D-B629-9E7BC19FA220}" dt="2024-07-10T12:56:10.991" v="141" actId="962"/>
        <pc:sldMkLst>
          <pc:docMk/>
          <pc:sldMk cId="1367703941" sldId="302"/>
        </pc:sldMkLst>
        <pc:picChg chg="mod">
          <ac:chgData name="Elaine Godwin" userId="da963aa9-8c9b-4b7a-8705-01f36a1ffe9e" providerId="ADAL" clId="{48A2602B-3190-4A9D-B629-9E7BC19FA220}" dt="2024-07-10T12:54:22.436" v="91" actId="962"/>
          <ac:picMkLst>
            <pc:docMk/>
            <pc:sldMk cId="1367703941" sldId="302"/>
            <ac:picMk id="4" creationId="{C429B853-BB24-F628-1F24-AD99D98C36D5}"/>
          </ac:picMkLst>
        </pc:picChg>
        <pc:picChg chg="mod">
          <ac:chgData name="Elaine Godwin" userId="da963aa9-8c9b-4b7a-8705-01f36a1ffe9e" providerId="ADAL" clId="{48A2602B-3190-4A9D-B629-9E7BC19FA220}" dt="2024-07-10T12:56:10.991" v="141" actId="962"/>
          <ac:picMkLst>
            <pc:docMk/>
            <pc:sldMk cId="1367703941" sldId="302"/>
            <ac:picMk id="5" creationId="{D274A6FF-9F05-9CDB-A2AD-AE4FFEFCD6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56F07-E394-4B88-A188-6A37402D2B7F}" type="datetimeFigureOut">
              <a:rPr lang="en-GB" smtClean="0"/>
              <a:t>10/07/2024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B2153-75DA-4F2A-B8F5-C5AE0740E1EC}" type="slidenum">
              <a:rPr lang="en-GB" smtClean="0"/>
              <a:t>‹#›</a:t>
            </a:fld>
            <a:endParaRPr lang="en-GB"/>
          </a:p>
        </p:txBody>
      </p:sp>
    </p:spTree>
    <p:extLst>
      <p:ext uri="{BB962C8B-B14F-4D97-AF65-F5344CB8AC3E}">
        <p14:creationId xmlns:p14="http://schemas.microsoft.com/office/powerpoint/2010/main" val="124255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BB2153-75DA-4F2A-B8F5-C5AE0740E1EC}" type="slidenum">
              <a:rPr lang="en-GB" smtClean="0"/>
              <a:t>1</a:t>
            </a:fld>
            <a:endParaRPr lang="en-GB"/>
          </a:p>
        </p:txBody>
      </p:sp>
    </p:spTree>
    <p:extLst>
      <p:ext uri="{BB962C8B-B14F-4D97-AF65-F5344CB8AC3E}">
        <p14:creationId xmlns:p14="http://schemas.microsoft.com/office/powerpoint/2010/main" val="78542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314-20B4-1A80-9A4B-11FC7AF517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ECE571-8554-553E-E1D9-C4FE4E479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86F061-1408-3724-E3E9-56D8BE3AEB0A}"/>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5" name="Footer Placeholder 4">
            <a:extLst>
              <a:ext uri="{FF2B5EF4-FFF2-40B4-BE49-F238E27FC236}">
                <a16:creationId xmlns:a16="http://schemas.microsoft.com/office/drawing/2014/main" id="{0A7AD721-420B-07EB-3137-E770314080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77CC1A-A578-AD4D-0F70-56BD14487E84}"/>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83211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30A2-D23F-D251-579B-FB0268B59E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1E46BD-5879-5FBD-9EFC-2BB372BA8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2E6814-7A9F-3698-F0ED-5F5CC7B11A1B}"/>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5" name="Footer Placeholder 4">
            <a:extLst>
              <a:ext uri="{FF2B5EF4-FFF2-40B4-BE49-F238E27FC236}">
                <a16:creationId xmlns:a16="http://schemas.microsoft.com/office/drawing/2014/main" id="{55429964-FDA4-7881-C6C9-69470BB649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34073B-AF5D-D2CA-22F2-16B1B196050A}"/>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358065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D2AD-498D-9B57-12E9-24368F7E3F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36AE2-986E-9D8E-4A88-3748703EAD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6E4904-2860-58B6-F565-35FF5C6AF7C5}"/>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5" name="Footer Placeholder 4">
            <a:extLst>
              <a:ext uri="{FF2B5EF4-FFF2-40B4-BE49-F238E27FC236}">
                <a16:creationId xmlns:a16="http://schemas.microsoft.com/office/drawing/2014/main" id="{CA16BE85-00FE-25C9-AC0F-CFE0F15A4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BCD33D-155F-0F93-8C52-782F9F4DACB4}"/>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5031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3FFF-C189-1806-D499-C061FB4F1E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BC5E97-4DD3-6D22-46CE-6EAE371F4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FABF96-6E78-79D6-0D74-5D30209301C4}"/>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5" name="Footer Placeholder 4">
            <a:extLst>
              <a:ext uri="{FF2B5EF4-FFF2-40B4-BE49-F238E27FC236}">
                <a16:creationId xmlns:a16="http://schemas.microsoft.com/office/drawing/2014/main" id="{44F10E8C-6DC2-A032-F563-101458497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09A53-E863-5A42-6450-DA5980EC124A}"/>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249511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DFD2-41E4-5EF0-DD43-41C00A7AC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3B979D-1C28-B553-E253-CAF09A3F52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2D11F-FF55-17A2-5713-88ACE416AFC6}"/>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5" name="Footer Placeholder 4">
            <a:extLst>
              <a:ext uri="{FF2B5EF4-FFF2-40B4-BE49-F238E27FC236}">
                <a16:creationId xmlns:a16="http://schemas.microsoft.com/office/drawing/2014/main" id="{875B8103-7D13-9031-80E6-5A154486EA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800078-8ED6-7C83-F91B-258C4CA75E4A}"/>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400509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9373-464B-5A73-24FB-BF5D953507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F2D65A-C7EF-E19B-BB24-0EB550145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CB89F6-A57B-459D-A364-BD0E56C480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42E9BE-11A0-EE33-6FDA-BB370CEF1CAD}"/>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6" name="Footer Placeholder 5">
            <a:extLst>
              <a:ext uri="{FF2B5EF4-FFF2-40B4-BE49-F238E27FC236}">
                <a16:creationId xmlns:a16="http://schemas.microsoft.com/office/drawing/2014/main" id="{31AE499E-BEF1-FBFF-646B-4A28D7C163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3344A3-933A-5F83-14D5-5B3229E39B5C}"/>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255713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0F81-6A94-5556-6AF3-04D01F115F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E53878-CC62-298A-229D-8A626F7E7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E4AB03-6E01-C1FC-D73C-BC1FD7227D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9C2F21-A4A7-23C8-F0CD-A382C1ECC1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8339B-B27A-9836-D382-B7A6868AC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B03DB9-458F-4A7B-609A-54F83B416568}"/>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8" name="Footer Placeholder 7">
            <a:extLst>
              <a:ext uri="{FF2B5EF4-FFF2-40B4-BE49-F238E27FC236}">
                <a16:creationId xmlns:a16="http://schemas.microsoft.com/office/drawing/2014/main" id="{EAF1CB32-02D6-D79B-5101-FB1A53BCC4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90CCA-0AF9-643F-14A5-841C21C6D2BE}"/>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71632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0DBF-E15C-4B03-047B-3F86ED52E8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C1BFD4-CF48-04E0-0138-35267F1E33FE}"/>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4" name="Footer Placeholder 3">
            <a:extLst>
              <a:ext uri="{FF2B5EF4-FFF2-40B4-BE49-F238E27FC236}">
                <a16:creationId xmlns:a16="http://schemas.microsoft.com/office/drawing/2014/main" id="{098D1D47-7382-190C-C4F6-234AA004CF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2373B2-8CF6-D670-EDD2-FDD7150FF43D}"/>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109908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F2D7E-BE08-8817-5154-40042A1FE16D}"/>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3" name="Footer Placeholder 2">
            <a:extLst>
              <a:ext uri="{FF2B5EF4-FFF2-40B4-BE49-F238E27FC236}">
                <a16:creationId xmlns:a16="http://schemas.microsoft.com/office/drawing/2014/main" id="{A5A0A89D-E4D8-E81B-4EDF-C50C898442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247B2D-9529-10FE-6581-A88B78E527AF}"/>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321130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20C9-DCD5-1CF0-F159-E4F4A0244A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C8C79D-F22F-064A-AEDD-5AE5B4C2F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C0555F-6E2F-098C-D5B4-25E6DB45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E7754-7BE2-C136-0B12-6F57EE408B91}"/>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6" name="Footer Placeholder 5">
            <a:extLst>
              <a:ext uri="{FF2B5EF4-FFF2-40B4-BE49-F238E27FC236}">
                <a16:creationId xmlns:a16="http://schemas.microsoft.com/office/drawing/2014/main" id="{D1152452-A836-29C5-E964-F4AC10106A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2C4A23-B85B-7BA0-3CEA-46A333EE9494}"/>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334750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53A6-86B1-0AE9-163D-CBA5BADE2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E9E4BC-276E-B9E4-7595-2D9850F46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296056-5667-FFBC-F52B-19EC401A7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E4DC7-E154-A1A9-B202-685460C3202B}"/>
              </a:ext>
            </a:extLst>
          </p:cNvPr>
          <p:cNvSpPr>
            <a:spLocks noGrp="1"/>
          </p:cNvSpPr>
          <p:nvPr>
            <p:ph type="dt" sz="half" idx="10"/>
          </p:nvPr>
        </p:nvSpPr>
        <p:spPr/>
        <p:txBody>
          <a:bodyPr/>
          <a:lstStyle/>
          <a:p>
            <a:fld id="{14619E3F-9B65-41B5-8244-1811422B1D24}" type="datetimeFigureOut">
              <a:rPr lang="en-GB" smtClean="0"/>
              <a:t>10/07/2024</a:t>
            </a:fld>
            <a:endParaRPr lang="en-GB"/>
          </a:p>
        </p:txBody>
      </p:sp>
      <p:sp>
        <p:nvSpPr>
          <p:cNvPr id="6" name="Footer Placeholder 5">
            <a:extLst>
              <a:ext uri="{FF2B5EF4-FFF2-40B4-BE49-F238E27FC236}">
                <a16:creationId xmlns:a16="http://schemas.microsoft.com/office/drawing/2014/main" id="{383F21EC-9380-8500-8825-35731FF62A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D68A65-4FE9-6420-B444-B70F94AF9FB6}"/>
              </a:ext>
            </a:extLst>
          </p:cNvPr>
          <p:cNvSpPr>
            <a:spLocks noGrp="1"/>
          </p:cNvSpPr>
          <p:nvPr>
            <p:ph type="sldNum" sz="quarter" idx="12"/>
          </p:nvPr>
        </p:nvSpPr>
        <p:spPr/>
        <p:txBody>
          <a:bodyPr/>
          <a:lstStyle/>
          <a:p>
            <a:fld id="{E0E7EF41-11DB-493C-BA22-C1EF040D655D}" type="slidenum">
              <a:rPr lang="en-GB" smtClean="0"/>
              <a:t>‹#›</a:t>
            </a:fld>
            <a:endParaRPr lang="en-GB"/>
          </a:p>
        </p:txBody>
      </p:sp>
    </p:spTree>
    <p:extLst>
      <p:ext uri="{BB962C8B-B14F-4D97-AF65-F5344CB8AC3E}">
        <p14:creationId xmlns:p14="http://schemas.microsoft.com/office/powerpoint/2010/main" val="427126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D478F-C0DD-AF67-BF89-B06326110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836DE4-7DAD-FB9D-50A8-460550B4F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53AA5-DD92-0FC2-99AE-8CCDB2D22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619E3F-9B65-41B5-8244-1811422B1D24}" type="datetimeFigureOut">
              <a:rPr lang="en-GB" smtClean="0"/>
              <a:t>10/07/2024</a:t>
            </a:fld>
            <a:endParaRPr lang="en-GB"/>
          </a:p>
        </p:txBody>
      </p:sp>
      <p:sp>
        <p:nvSpPr>
          <p:cNvPr id="5" name="Footer Placeholder 4">
            <a:extLst>
              <a:ext uri="{FF2B5EF4-FFF2-40B4-BE49-F238E27FC236}">
                <a16:creationId xmlns:a16="http://schemas.microsoft.com/office/drawing/2014/main" id="{F7EE30B2-C331-D38B-0CC5-ADC8E154C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479B833-7C53-6228-634A-401FD9DA5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E7EF41-11DB-493C-BA22-C1EF040D655D}" type="slidenum">
              <a:rPr lang="en-GB" smtClean="0"/>
              <a:t>‹#›</a:t>
            </a:fld>
            <a:endParaRPr lang="en-GB"/>
          </a:p>
        </p:txBody>
      </p:sp>
      <p:sp>
        <p:nvSpPr>
          <p:cNvPr id="8" name="TextBox 7">
            <a:extLst>
              <a:ext uri="{FF2B5EF4-FFF2-40B4-BE49-F238E27FC236}">
                <a16:creationId xmlns:a16="http://schemas.microsoft.com/office/drawing/2014/main" id="{E630D33F-3FC2-F414-11BA-667DFBF1E2BA}"/>
              </a:ext>
            </a:extLst>
          </p:cNvPr>
          <p:cNvSpPr txBox="1"/>
          <p:nvPr userDrawn="1">
            <p:extLst>
              <p:ext uri="{1162E1C5-73C7-4A58-AE30-91384D911F3F}">
                <p184:classification xmlns:p184="http://schemas.microsoft.com/office/powerpoint/2018/4/main" val="hdr"/>
              </p:ext>
            </p:extLst>
          </p:nvPr>
        </p:nvSpPr>
        <p:spPr>
          <a:xfrm>
            <a:off x="190500" y="190500"/>
            <a:ext cx="2176463"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This document was classified as: OFFICIAL</a:t>
            </a:r>
          </a:p>
        </p:txBody>
      </p:sp>
    </p:spTree>
    <p:extLst>
      <p:ext uri="{BB962C8B-B14F-4D97-AF65-F5344CB8AC3E}">
        <p14:creationId xmlns:p14="http://schemas.microsoft.com/office/powerpoint/2010/main" val="3289260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DF17BCD-B993-42E0-8D45-094353B1D54C}"/>
              </a:ext>
            </a:extLst>
          </p:cNvPr>
          <p:cNvSpPr>
            <a:spLocks noGrp="1"/>
          </p:cNvSpPr>
          <p:nvPr>
            <p:ph type="ctrTitle"/>
          </p:nvPr>
        </p:nvSpPr>
        <p:spPr>
          <a:xfrm>
            <a:off x="1314824" y="735106"/>
            <a:ext cx="10053763" cy="2928470"/>
          </a:xfrm>
        </p:spPr>
        <p:txBody>
          <a:bodyPr anchor="b">
            <a:normAutofit/>
          </a:bodyPr>
          <a:lstStyle/>
          <a:p>
            <a:pPr algn="l"/>
            <a:r>
              <a:rPr lang="en-GB" sz="4800" dirty="0">
                <a:solidFill>
                  <a:srgbClr val="FFFFFF"/>
                </a:solidFill>
              </a:rPr>
              <a:t>Jack SAR</a:t>
            </a:r>
          </a:p>
        </p:txBody>
      </p:sp>
      <p:sp>
        <p:nvSpPr>
          <p:cNvPr id="3" name="Subtitle 2">
            <a:extLst>
              <a:ext uri="{FF2B5EF4-FFF2-40B4-BE49-F238E27FC236}">
                <a16:creationId xmlns:a16="http://schemas.microsoft.com/office/drawing/2014/main" id="{8F784FE0-1AFF-4B8E-9568-5CB88F91F112}"/>
              </a:ext>
            </a:extLst>
          </p:cNvPr>
          <p:cNvSpPr>
            <a:spLocks noGrp="1"/>
          </p:cNvSpPr>
          <p:nvPr>
            <p:ph type="subTitle" idx="1"/>
          </p:nvPr>
        </p:nvSpPr>
        <p:spPr>
          <a:xfrm>
            <a:off x="1350682" y="4870824"/>
            <a:ext cx="10005951" cy="1458258"/>
          </a:xfrm>
        </p:spPr>
        <p:txBody>
          <a:bodyPr anchor="ctr">
            <a:normAutofit/>
          </a:bodyPr>
          <a:lstStyle/>
          <a:p>
            <a:pPr algn="l"/>
            <a:r>
              <a:rPr lang="en-GB" dirty="0"/>
              <a:t>	</a:t>
            </a:r>
          </a:p>
          <a:p>
            <a:pPr algn="l"/>
            <a:r>
              <a:rPr lang="en-GB" dirty="0"/>
              <a:t>Mike Ward  - Independent Reviewer					</a:t>
            </a:r>
          </a:p>
        </p:txBody>
      </p:sp>
      <p:pic>
        <p:nvPicPr>
          <p:cNvPr id="6" name="Audio 5" descr="Image of speaker to play audio &#10;">
            <a:hlinkClick r:id="" action="ppaction://media"/>
            <a:extLst>
              <a:ext uri="{FF2B5EF4-FFF2-40B4-BE49-F238E27FC236}">
                <a16:creationId xmlns:a16="http://schemas.microsoft.com/office/drawing/2014/main" id="{A6D19593-2027-D9AB-A387-CD889FFDAD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671083" y="5319986"/>
            <a:ext cx="2057400" cy="2057400"/>
          </a:xfrm>
          <a:prstGeom prst="ellipse">
            <a:avLst/>
          </a:prstGeom>
        </p:spPr>
      </p:pic>
      <p:pic>
        <p:nvPicPr>
          <p:cNvPr id="9" name="Picture 8">
            <a:extLst>
              <a:ext uri="{FF2B5EF4-FFF2-40B4-BE49-F238E27FC236}">
                <a16:creationId xmlns:a16="http://schemas.microsoft.com/office/drawing/2014/main" id="{99047558-C24E-5D36-BBF5-57337E0B904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4094294762"/>
      </p:ext>
    </p:extLst>
  </p:cSld>
  <p:clrMapOvr>
    <a:masterClrMapping/>
  </p:clrMapOvr>
  <mc:AlternateContent xmlns:mc="http://schemas.openxmlformats.org/markup-compatibility/2006" xmlns:p14="http://schemas.microsoft.com/office/powerpoint/2010/main">
    <mc:Choice Requires="p14">
      <p:transition spd="slow" p14:dur="2000" advTm="23809"/>
    </mc:Choice>
    <mc:Fallback xmlns="">
      <p:transition spd="slow" advTm="2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wd">
                                    <p:tmPct val="15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par>
                                <p:cTn id="10" presetID="10" presetClass="entr" presetSubtype="0" fill="hold" grpId="0" nodeType="with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500"/>
                                  </p:stCondLst>
                                  <p:iterate type="wd">
                                    <p:tmPct val="15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BE3B9C-8F53-4164-A5B6-10F24FED635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Safeguarding and Section 9 referrals</a:t>
            </a:r>
          </a:p>
        </p:txBody>
      </p:sp>
      <p:sp>
        <p:nvSpPr>
          <p:cNvPr id="3" name="Content Placeholder 2">
            <a:extLst>
              <a:ext uri="{FF2B5EF4-FFF2-40B4-BE49-F238E27FC236}">
                <a16:creationId xmlns:a16="http://schemas.microsoft.com/office/drawing/2014/main" id="{380873FD-FB84-47A4-9451-B34EDA9E7A45}"/>
              </a:ext>
            </a:extLst>
          </p:cNvPr>
          <p:cNvSpPr>
            <a:spLocks noGrp="1"/>
          </p:cNvSpPr>
          <p:nvPr>
            <p:ph idx="1"/>
          </p:nvPr>
        </p:nvSpPr>
        <p:spPr>
          <a:xfrm>
            <a:off x="4810259" y="649480"/>
            <a:ext cx="6555347" cy="5546047"/>
          </a:xfrm>
        </p:spPr>
        <p:txBody>
          <a:bodyPr anchor="ctr">
            <a:normAutofit/>
          </a:bodyPr>
          <a:lstStyle/>
          <a:p>
            <a:r>
              <a:rPr lang="en-GB" sz="2000" kern="0" dirty="0">
                <a:effectLst/>
                <a:latin typeface="Arial" panose="020B0604020202020204" pitchFamily="34" charset="0"/>
                <a:ea typeface="Calibri" panose="020F0502020204030204" pitchFamily="34" charset="0"/>
              </a:rPr>
              <a:t>Jack was subject to two adult safeguarding concerns and a section 9 referral to Middlesbrough Adult Social Care during the review period. There were also four requests for service during the period. Other safeguarding concerns were raised about him during his adult life. As a result, work was undertaken to safeguard him and more widely to assess and address his care and support needs. </a:t>
            </a:r>
          </a:p>
          <a:p>
            <a:r>
              <a:rPr lang="en-GB" sz="2000" kern="0" dirty="0">
                <a:latin typeface="Arial" panose="020B0604020202020204" pitchFamily="34" charset="0"/>
                <a:ea typeface="Calibri" panose="020F0502020204030204" pitchFamily="34" charset="0"/>
              </a:rPr>
              <a:t>A</a:t>
            </a:r>
            <a:r>
              <a:rPr lang="en-GB" sz="2000" kern="0" dirty="0">
                <a:effectLst/>
                <a:latin typeface="Arial" panose="020B0604020202020204" pitchFamily="34" charset="0"/>
                <a:ea typeface="Calibri" panose="020F0502020204030204" pitchFamily="34" charset="0"/>
              </a:rPr>
              <a:t>t least two possible missed opportunities to raise a safeguarding concern are identified.   </a:t>
            </a:r>
          </a:p>
          <a:p>
            <a:r>
              <a:rPr lang="en-GB" sz="2000" kern="0" dirty="0">
                <a:effectLst/>
                <a:latin typeface="Arial" panose="020B0604020202020204" pitchFamily="34" charset="0"/>
                <a:ea typeface="Calibri" panose="020F0502020204030204" pitchFamily="34" charset="0"/>
              </a:rPr>
              <a:t>His GP also notes that self-neglect does not appear to have been picked up consistently.</a:t>
            </a:r>
          </a:p>
          <a:p>
            <a:r>
              <a:rPr lang="en-GB" sz="2000" kern="0" dirty="0">
                <a:effectLst/>
                <a:latin typeface="Arial" panose="020B0604020202020204" pitchFamily="34" charset="0"/>
                <a:ea typeface="Calibri" panose="020F0502020204030204" pitchFamily="34" charset="0"/>
              </a:rPr>
              <a:t>This raises </a:t>
            </a:r>
            <a:r>
              <a:rPr lang="en-GB" sz="2000" kern="0" dirty="0">
                <a:latin typeface="Arial" panose="020B0604020202020204" pitchFamily="34" charset="0"/>
                <a:ea typeface="Calibri" panose="020F0502020204030204" pitchFamily="34" charset="0"/>
              </a:rPr>
              <a:t>the question of</a:t>
            </a:r>
            <a:r>
              <a:rPr lang="en-GB" sz="2000" kern="0" dirty="0">
                <a:effectLst/>
                <a:latin typeface="Arial" panose="020B0604020202020204" pitchFamily="34" charset="0"/>
                <a:ea typeface="Calibri" panose="020F0502020204030204" pitchFamily="34" charset="0"/>
              </a:rPr>
              <a:t> whether all workers identified Jack’s  poor management of diabetes as self-neglect.</a:t>
            </a:r>
            <a:endParaRPr lang="en-GB" sz="2000" dirty="0">
              <a:latin typeface="Arial" panose="020B0604020202020204" pitchFamily="34" charset="0"/>
              <a:cs typeface="Arial" panose="020B0604020202020204" pitchFamily="34" charset="0"/>
            </a:endParaRPr>
          </a:p>
        </p:txBody>
      </p:sp>
      <p:pic>
        <p:nvPicPr>
          <p:cNvPr id="5" name="Audio 4" descr="Image of speaker to play audio &#10;">
            <a:hlinkClick r:id="" action="ppaction://media"/>
            <a:extLst>
              <a:ext uri="{FF2B5EF4-FFF2-40B4-BE49-F238E27FC236}">
                <a16:creationId xmlns:a16="http://schemas.microsoft.com/office/drawing/2014/main" id="{8F504B03-0322-F555-FE9E-7EDE57C889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39496"/>
            <a:ext cx="2057400" cy="2057400"/>
          </a:xfrm>
          <a:prstGeom prst="ellipse">
            <a:avLst/>
          </a:prstGeom>
        </p:spPr>
      </p:pic>
      <p:pic>
        <p:nvPicPr>
          <p:cNvPr id="4" name="Picture 3">
            <a:extLst>
              <a:ext uri="{FF2B5EF4-FFF2-40B4-BE49-F238E27FC236}">
                <a16:creationId xmlns:a16="http://schemas.microsoft.com/office/drawing/2014/main" id="{71701758-5C3E-4F7E-DB9A-262A71E5A07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2656803552"/>
      </p:ext>
    </p:extLst>
  </p:cSld>
  <p:clrMapOvr>
    <a:masterClrMapping/>
  </p:clrMapOvr>
  <mc:AlternateContent xmlns:mc="http://schemas.openxmlformats.org/markup-compatibility/2006" xmlns:p14="http://schemas.microsoft.com/office/powerpoint/2010/main">
    <mc:Choice Requires="p14">
      <p:transition spd="slow" p14:dur="2000" advTm="71895"/>
    </mc:Choice>
    <mc:Fallback xmlns="">
      <p:transition spd="slow" advTm="7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A3599-31C9-4585-941F-92F3729ADA78}"/>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Mental capacity </a:t>
            </a:r>
          </a:p>
        </p:txBody>
      </p:sp>
      <p:sp>
        <p:nvSpPr>
          <p:cNvPr id="3" name="Content Placeholder 2">
            <a:extLst>
              <a:ext uri="{FF2B5EF4-FFF2-40B4-BE49-F238E27FC236}">
                <a16:creationId xmlns:a16="http://schemas.microsoft.com/office/drawing/2014/main" id="{24E13CA4-9A7E-418B-9857-43E292E6CAEC}"/>
              </a:ext>
            </a:extLst>
          </p:cNvPr>
          <p:cNvSpPr>
            <a:spLocks noGrp="1"/>
          </p:cNvSpPr>
          <p:nvPr>
            <p:ph idx="1"/>
          </p:nvPr>
        </p:nvSpPr>
        <p:spPr>
          <a:xfrm>
            <a:off x="4810259" y="649480"/>
            <a:ext cx="6555347" cy="5546047"/>
          </a:xfrm>
        </p:spPr>
        <p:txBody>
          <a:bodyPr anchor="ctr">
            <a:normAutofit/>
          </a:bodyPr>
          <a:lstStyle/>
          <a:p>
            <a:pPr>
              <a:spcAft>
                <a:spcPts val="800"/>
              </a:spcAft>
            </a:pP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800"/>
              </a:spcAft>
            </a:pPr>
            <a:r>
              <a:rPr lang="en-GB" sz="2000" kern="0" dirty="0">
                <a:effectLst/>
                <a:latin typeface="Arial" panose="020B0604020202020204" pitchFamily="34" charset="0"/>
                <a:ea typeface="Calibri" panose="020F0502020204030204" pitchFamily="34" charset="0"/>
                <a:cs typeface="Arial" panose="020B0604020202020204" pitchFamily="34" charset="0"/>
              </a:rPr>
              <a:t>At no point is Jack assessed or viewed as lacking the capacity to care for himself. </a:t>
            </a:r>
          </a:p>
          <a:p>
            <a:pPr>
              <a:spcAft>
                <a:spcPts val="800"/>
              </a:spcAft>
            </a:pPr>
            <a:r>
              <a:rPr lang="en-GB" sz="2000" kern="0" dirty="0">
                <a:effectLst/>
                <a:latin typeface="Arial" panose="020B0604020202020204" pitchFamily="34" charset="0"/>
                <a:ea typeface="Calibri" panose="020F0502020204030204" pitchFamily="34" charset="0"/>
              </a:rPr>
              <a:t>Jack may have understood and retained information about his problems; but he did not take the steps that he stated were required to protect himself.</a:t>
            </a:r>
          </a:p>
          <a:p>
            <a:pPr>
              <a:spcAft>
                <a:spcPts val="800"/>
              </a:spcAft>
            </a:pPr>
            <a:r>
              <a:rPr lang="en-GB" sz="2000" kern="0" dirty="0">
                <a:effectLst/>
                <a:latin typeface="Arial" panose="020B0604020202020204" pitchFamily="34" charset="0"/>
                <a:ea typeface="Calibri" panose="020F0502020204030204" pitchFamily="34" charset="0"/>
              </a:rPr>
              <a:t>Therefore, in assessing capacity with vulnerable and self-neglecting individuals like Jack it is important to consider whether someone can both </a:t>
            </a:r>
            <a:r>
              <a:rPr lang="en-GB" sz="2000" i="1" kern="0" dirty="0">
                <a:effectLst/>
                <a:latin typeface="Arial" panose="020B0604020202020204" pitchFamily="34" charset="0"/>
                <a:ea typeface="Calibri" panose="020F0502020204030204" pitchFamily="34" charset="0"/>
              </a:rPr>
              <a:t>make</a:t>
            </a:r>
            <a:r>
              <a:rPr lang="en-GB" sz="2000" kern="0" dirty="0">
                <a:effectLst/>
                <a:latin typeface="Arial" panose="020B0604020202020204" pitchFamily="34" charset="0"/>
                <a:ea typeface="Calibri" panose="020F0502020204030204" pitchFamily="34" charset="0"/>
              </a:rPr>
              <a:t> a decision and </a:t>
            </a:r>
            <a:r>
              <a:rPr lang="en-GB" sz="2000" i="1" kern="0" dirty="0">
                <a:effectLst/>
                <a:latin typeface="Arial" panose="020B0604020202020204" pitchFamily="34" charset="0"/>
                <a:ea typeface="Calibri" panose="020F0502020204030204" pitchFamily="34" charset="0"/>
              </a:rPr>
              <a:t>put it into effect</a:t>
            </a:r>
            <a:r>
              <a:rPr lang="en-GB" sz="2000" kern="0" dirty="0">
                <a:effectLst/>
                <a:latin typeface="Arial" panose="020B0604020202020204" pitchFamily="34" charset="0"/>
                <a:ea typeface="Calibri" panose="020F0502020204030204" pitchFamily="34" charset="0"/>
              </a:rPr>
              <a:t> (i.e. use information)?</a:t>
            </a:r>
            <a:endParaRPr lang="en-GB" sz="2000" i="1"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000" dirty="0"/>
          </a:p>
        </p:txBody>
      </p:sp>
      <p:pic>
        <p:nvPicPr>
          <p:cNvPr id="19" name="Audio 18" descr="Image of speaker to play audio &#10;">
            <a:hlinkClick r:id="" action="ppaction://media"/>
            <a:extLst>
              <a:ext uri="{FF2B5EF4-FFF2-40B4-BE49-F238E27FC236}">
                <a16:creationId xmlns:a16="http://schemas.microsoft.com/office/drawing/2014/main" id="{8097E7DB-A6D8-2A76-BFB4-DD7272D98F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00600"/>
            <a:ext cx="2057400" cy="2057400"/>
          </a:xfrm>
          <a:prstGeom prst="ellipse">
            <a:avLst/>
          </a:prstGeom>
        </p:spPr>
      </p:pic>
      <p:pic>
        <p:nvPicPr>
          <p:cNvPr id="4" name="Picture 3">
            <a:extLst>
              <a:ext uri="{FF2B5EF4-FFF2-40B4-BE49-F238E27FC236}">
                <a16:creationId xmlns:a16="http://schemas.microsoft.com/office/drawing/2014/main" id="{8CE559FB-1D59-E286-9E10-86FEFB709D8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225198909"/>
      </p:ext>
    </p:extLst>
  </p:cSld>
  <p:clrMapOvr>
    <a:masterClrMapping/>
  </p:clrMapOvr>
  <mc:AlternateContent xmlns:mc="http://schemas.openxmlformats.org/markup-compatibility/2006" xmlns:p14="http://schemas.microsoft.com/office/powerpoint/2010/main">
    <mc:Choice Requires="p14">
      <p:transition spd="slow" p14:dur="2000" advTm="39128"/>
    </mc:Choice>
    <mc:Fallback xmlns="">
      <p:transition spd="slow" advTm="3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68062-B7B2-7BF7-390F-CF01671FC144}"/>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Cognitive impairment </a:t>
            </a:r>
          </a:p>
        </p:txBody>
      </p:sp>
      <p:sp>
        <p:nvSpPr>
          <p:cNvPr id="3" name="Content Placeholder 2">
            <a:extLst>
              <a:ext uri="{FF2B5EF4-FFF2-40B4-BE49-F238E27FC236}">
                <a16:creationId xmlns:a16="http://schemas.microsoft.com/office/drawing/2014/main" id="{2575FC86-B0D3-7246-7C55-ED14E3BF2D48}"/>
              </a:ext>
            </a:extLst>
          </p:cNvPr>
          <p:cNvSpPr>
            <a:spLocks noGrp="1"/>
          </p:cNvSpPr>
          <p:nvPr>
            <p:ph idx="1"/>
          </p:nvPr>
        </p:nvSpPr>
        <p:spPr>
          <a:xfrm>
            <a:off x="4810259" y="649480"/>
            <a:ext cx="6555347" cy="5546047"/>
          </a:xfrm>
        </p:spPr>
        <p:txBody>
          <a:bodyPr anchor="ctr">
            <a:normAutofit/>
          </a:bodyPr>
          <a:lstStyle/>
          <a:p>
            <a:r>
              <a:rPr lang="en-GB" sz="2000" kern="0" dirty="0">
                <a:effectLst/>
                <a:latin typeface="Arial" panose="020B0604020202020204" pitchFamily="34" charset="0"/>
                <a:ea typeface="Calibri" panose="020F0502020204030204" pitchFamily="34" charset="0"/>
              </a:rPr>
              <a:t>There is growing concern that cognitive impairment, particularly acquired brain injury, is a factor in the presentation of many of the people who are subject to SARs.   </a:t>
            </a:r>
          </a:p>
          <a:p>
            <a:r>
              <a:rPr lang="en-GB" sz="2000" kern="0">
                <a:effectLst/>
                <a:latin typeface="Arial" panose="020B0604020202020204" pitchFamily="34" charset="0"/>
                <a:ea typeface="Times New Roman" panose="02020603050405020304" pitchFamily="18" charset="0"/>
              </a:rPr>
              <a:t>At no point was Jack diagnosed as someone with a cognitive impairment; however, he did suffer at least two serious </a:t>
            </a:r>
            <a:r>
              <a:rPr lang="en-GB" sz="2000" kern="0" dirty="0">
                <a:effectLst/>
                <a:latin typeface="Arial" panose="020B0604020202020204" pitchFamily="34" charset="0"/>
                <a:ea typeface="Calibri" panose="020F0502020204030204" pitchFamily="34" charset="0"/>
              </a:rPr>
              <a:t>head injuries.   </a:t>
            </a:r>
          </a:p>
          <a:p>
            <a:r>
              <a:rPr lang="en-GB" sz="2000" kern="0" dirty="0">
                <a:effectLst/>
                <a:latin typeface="Arial" panose="020B0604020202020204" pitchFamily="34" charset="0"/>
                <a:ea typeface="Calibri" panose="020F0502020204030204" pitchFamily="34" charset="0"/>
              </a:rPr>
              <a:t>This is a reminder of the importance of considering cognitive functioning with individuals who require safeguarding.</a:t>
            </a:r>
            <a:endParaRPr lang="en-GB" sz="2000">
              <a:latin typeface="Arial" panose="020B0604020202020204" pitchFamily="34" charset="0"/>
              <a:cs typeface="Arial" panose="020B0604020202020204" pitchFamily="34" charset="0"/>
            </a:endParaRPr>
          </a:p>
        </p:txBody>
      </p:sp>
      <p:pic>
        <p:nvPicPr>
          <p:cNvPr id="5" name="Audio 4" descr="Image of speaker to play audio &#10;">
            <a:hlinkClick r:id="" action="ppaction://media"/>
            <a:extLst>
              <a:ext uri="{FF2B5EF4-FFF2-40B4-BE49-F238E27FC236}">
                <a16:creationId xmlns:a16="http://schemas.microsoft.com/office/drawing/2014/main" id="{DC10E0E2-BF27-5BF8-4D9E-644E6ABB7A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00600"/>
            <a:ext cx="2057400" cy="2057400"/>
          </a:xfrm>
          <a:prstGeom prst="ellipse">
            <a:avLst/>
          </a:prstGeom>
        </p:spPr>
      </p:pic>
      <p:pic>
        <p:nvPicPr>
          <p:cNvPr id="4" name="Picture 3">
            <a:extLst>
              <a:ext uri="{FF2B5EF4-FFF2-40B4-BE49-F238E27FC236}">
                <a16:creationId xmlns:a16="http://schemas.microsoft.com/office/drawing/2014/main" id="{69981FF1-3003-3EA6-70F6-5B6E795F38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1681494216"/>
      </p:ext>
    </p:extLst>
  </p:cSld>
  <p:clrMapOvr>
    <a:masterClrMapping/>
  </p:clrMapOvr>
  <mc:AlternateContent xmlns:mc="http://schemas.openxmlformats.org/markup-compatibility/2006" xmlns:p14="http://schemas.microsoft.com/office/powerpoint/2010/main">
    <mc:Choice Requires="p14">
      <p:transition spd="slow" p14:dur="2000" advTm="42326"/>
    </mc:Choice>
    <mc:Fallback xmlns="">
      <p:transition spd="slow" advTm="4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9E868-C015-A322-CEA4-301761E79E45}"/>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Smoking</a:t>
            </a:r>
          </a:p>
        </p:txBody>
      </p:sp>
      <p:sp>
        <p:nvSpPr>
          <p:cNvPr id="3" name="Content Placeholder 2">
            <a:extLst>
              <a:ext uri="{FF2B5EF4-FFF2-40B4-BE49-F238E27FC236}">
                <a16:creationId xmlns:a16="http://schemas.microsoft.com/office/drawing/2014/main" id="{C4FBBCEC-188A-1464-6C2C-67E04D13DF22}"/>
              </a:ext>
            </a:extLst>
          </p:cNvPr>
          <p:cNvSpPr>
            <a:spLocks noGrp="1"/>
          </p:cNvSpPr>
          <p:nvPr>
            <p:ph idx="1"/>
          </p:nvPr>
        </p:nvSpPr>
        <p:spPr>
          <a:xfrm>
            <a:off x="4810259" y="649480"/>
            <a:ext cx="6555347" cy="5546047"/>
          </a:xfrm>
        </p:spPr>
        <p:txBody>
          <a:bodyPr anchor="ctr">
            <a:normAutofit/>
          </a:bodyPr>
          <a:lstStyle/>
          <a:p>
            <a:pPr>
              <a:spcAft>
                <a:spcPts val="800"/>
              </a:spcAft>
            </a:pPr>
            <a:r>
              <a:rPr lang="en-US" sz="2000" dirty="0">
                <a:effectLst/>
                <a:latin typeface="Arial" panose="020B0604020202020204" pitchFamily="34" charset="0"/>
                <a:ea typeface="Calibri" panose="020F0502020204030204" pitchFamily="34" charset="0"/>
                <a:cs typeface="Arial" panose="020B0604020202020204" pitchFamily="34" charset="0"/>
              </a:rPr>
              <a:t>Jack was a longstanding cigarette smoker.   </a:t>
            </a:r>
          </a:p>
          <a:p>
            <a:pPr>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This is a minor issue in this SAR but it is important that agencies consider the impact of smoking because of the range of associated risk and its complicating effect on diabetes.   </a:t>
            </a:r>
          </a:p>
          <a:p>
            <a:pPr>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Addressing smoking could have been a positive step towards health promotion and engagement with Jack.  </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87682FC3-9BC8-BE29-3A7F-E0054045C8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68985D94-9133-050A-83AE-ADFAEDD8DA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1700337515"/>
      </p:ext>
    </p:extLst>
  </p:cSld>
  <p:clrMapOvr>
    <a:masterClrMapping/>
  </p:clrMapOvr>
  <mc:AlternateContent xmlns:mc="http://schemas.openxmlformats.org/markup-compatibility/2006" xmlns:p14="http://schemas.microsoft.com/office/powerpoint/2010/main">
    <mc:Choice Requires="p14">
      <p:transition spd="slow" p14:dur="2000" advTm="37497"/>
    </mc:Choice>
    <mc:Fallback xmlns="">
      <p:transition spd="slow" advTm="3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1B0B3-DA10-43AA-98D3-FC8CFAF36724}"/>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Josh SAR</a:t>
            </a:r>
          </a:p>
        </p:txBody>
      </p:sp>
      <p:sp>
        <p:nvSpPr>
          <p:cNvPr id="3" name="Content Placeholder 2">
            <a:extLst>
              <a:ext uri="{FF2B5EF4-FFF2-40B4-BE49-F238E27FC236}">
                <a16:creationId xmlns:a16="http://schemas.microsoft.com/office/drawing/2014/main" id="{7B5D7200-9D46-4FC9-9EE5-7BE004C4542F}"/>
              </a:ext>
            </a:extLst>
          </p:cNvPr>
          <p:cNvSpPr>
            <a:spLocks noGrp="1"/>
          </p:cNvSpPr>
          <p:nvPr>
            <p:ph idx="1"/>
          </p:nvPr>
        </p:nvSpPr>
        <p:spPr>
          <a:xfrm>
            <a:off x="4810259" y="649480"/>
            <a:ext cx="6555347" cy="5546047"/>
          </a:xfrm>
        </p:spPr>
        <p:txBody>
          <a:bodyPr anchor="ctr">
            <a:normAutofit/>
          </a:bodyPr>
          <a:lstStyle/>
          <a:p>
            <a:endParaRPr lang="en-GB" sz="2000" dirty="0"/>
          </a:p>
          <a:p>
            <a:r>
              <a:rPr lang="en-GB" sz="2000" dirty="0">
                <a:latin typeface="Arial" panose="020B0604020202020204" pitchFamily="34" charset="0"/>
                <a:cs typeface="Arial" panose="020B0604020202020204" pitchFamily="34" charset="0"/>
              </a:rPr>
              <a:t>The report reviews Jack against the findings in the Josh SAR and identifies areas where there are crossovers e.g. Mental Capacity, homelessness legislation, multi-agency working.</a:t>
            </a:r>
            <a:endParaRPr lang="en-GB" sz="2000">
              <a:latin typeface="Arial" panose="020B060402020202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CD5C5C23-C032-A1A6-1A44-F865C12AA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790462"/>
            <a:ext cx="2057400" cy="2057400"/>
          </a:xfrm>
          <a:prstGeom prst="ellipse">
            <a:avLst/>
          </a:prstGeom>
        </p:spPr>
      </p:pic>
      <p:pic>
        <p:nvPicPr>
          <p:cNvPr id="4" name="Picture 3">
            <a:extLst>
              <a:ext uri="{FF2B5EF4-FFF2-40B4-BE49-F238E27FC236}">
                <a16:creationId xmlns:a16="http://schemas.microsoft.com/office/drawing/2014/main" id="{8C1E1CF7-2A23-2B83-76A2-C6D8AA1953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1626910283"/>
      </p:ext>
    </p:extLst>
  </p:cSld>
  <p:clrMapOvr>
    <a:masterClrMapping/>
  </p:clrMapOvr>
  <mc:AlternateContent xmlns:mc="http://schemas.openxmlformats.org/markup-compatibility/2006" xmlns:p14="http://schemas.microsoft.com/office/powerpoint/2010/main">
    <mc:Choice Requires="p14">
      <p:transition spd="slow" p14:dur="2000" advTm="55602"/>
    </mc:Choice>
    <mc:Fallback xmlns="">
      <p:transition spd="slow" advTm="5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11FFF-757D-4D98-84BB-253237C2EB75}"/>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Good practice</a:t>
            </a:r>
          </a:p>
        </p:txBody>
      </p:sp>
      <p:sp>
        <p:nvSpPr>
          <p:cNvPr id="3" name="Content Placeholder 2">
            <a:extLst>
              <a:ext uri="{FF2B5EF4-FFF2-40B4-BE49-F238E27FC236}">
                <a16:creationId xmlns:a16="http://schemas.microsoft.com/office/drawing/2014/main" id="{0DC267E3-208E-496C-B5AB-1E7F15E697DB}"/>
              </a:ext>
            </a:extLst>
          </p:cNvPr>
          <p:cNvSpPr>
            <a:spLocks noGrp="1"/>
          </p:cNvSpPr>
          <p:nvPr>
            <p:ph idx="1"/>
          </p:nvPr>
        </p:nvSpPr>
        <p:spPr>
          <a:xfrm>
            <a:off x="4810259" y="649480"/>
            <a:ext cx="6555347" cy="5546047"/>
          </a:xfrm>
        </p:spPr>
        <p:txBody>
          <a:bodyPr anchor="ctr">
            <a:normAutofit/>
          </a:bodyPr>
          <a:lstStyle/>
          <a:p>
            <a:pPr lvl="0">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The work of both the Paediatric and Adult Diabetes Nurses is an example of best practice in working with a long-term condition. In particular, the focus on ensuring a successful transition is a model for all transitions.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The Young People’s Drug and Alcohol Worker who has supported Jack and, subsequently, his family is an example of practice that goes beyond expectations.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lvl="0">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The Drug and Alcohol Services generally were proactive and supportive in working with Jack. It should be noted that </a:t>
            </a:r>
            <a:r>
              <a:rPr lang="en-US" sz="2000" dirty="0">
                <a:effectLst/>
                <a:latin typeface="Arial" panose="020B0604020202020204" pitchFamily="34" charset="0"/>
                <a:ea typeface="Calibri" panose="020F0502020204030204" pitchFamily="34" charset="0"/>
                <a:cs typeface="Arial" panose="020B0604020202020204" pitchFamily="34" charset="0"/>
              </a:rPr>
              <a:t>a quiet space for reflection has been set up in the Drug and Alcohol Service in memory of him.</a:t>
            </a:r>
            <a:r>
              <a:rPr lang="en-US" sz="2000" baseline="30000" dirty="0">
                <a:effectLst/>
                <a:latin typeface="Arial" panose="020B0604020202020204" pitchFamily="34" charset="0"/>
                <a:ea typeface="Calibri" panose="020F0502020204030204" pitchFamily="34" charset="0"/>
                <a:cs typeface="Arial" panose="020B0604020202020204" pitchFamily="34" charset="0"/>
              </a:rPr>
              <a:t> </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2909C3F1-CFDD-7B40-AD10-4CD83F4A2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10741"/>
            <a:ext cx="2057400" cy="2057400"/>
          </a:xfrm>
          <a:prstGeom prst="ellipse">
            <a:avLst/>
          </a:prstGeom>
        </p:spPr>
      </p:pic>
      <p:pic>
        <p:nvPicPr>
          <p:cNvPr id="4" name="Picture 3">
            <a:extLst>
              <a:ext uri="{FF2B5EF4-FFF2-40B4-BE49-F238E27FC236}">
                <a16:creationId xmlns:a16="http://schemas.microsoft.com/office/drawing/2014/main" id="{BA50EB5B-D9B5-B3FE-A218-04288A83B1E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724433154"/>
      </p:ext>
    </p:extLst>
  </p:cSld>
  <p:clrMapOvr>
    <a:masterClrMapping/>
  </p:clrMapOvr>
  <mc:AlternateContent xmlns:mc="http://schemas.openxmlformats.org/markup-compatibility/2006" xmlns:p14="http://schemas.microsoft.com/office/powerpoint/2010/main">
    <mc:Choice Requires="p14">
      <p:transition spd="slow" p14:dur="2000" advTm="63391"/>
    </mc:Choice>
    <mc:Fallback xmlns="">
      <p:transition spd="slow" advTm="6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AB9F4-F57F-453F-B470-A9899EAD21A8}"/>
              </a:ext>
            </a:extLst>
          </p:cNvPr>
          <p:cNvSpPr>
            <a:spLocks noGrp="1"/>
          </p:cNvSpPr>
          <p:nvPr>
            <p:ph type="title"/>
          </p:nvPr>
        </p:nvSpPr>
        <p:spPr>
          <a:xfrm>
            <a:off x="466722" y="586855"/>
            <a:ext cx="3201366" cy="3387497"/>
          </a:xfrm>
        </p:spPr>
        <p:txBody>
          <a:bodyPr anchor="b">
            <a:normAutofit/>
          </a:bodyPr>
          <a:lstStyle/>
          <a:p>
            <a:pPr algn="r"/>
            <a:r>
              <a:rPr lang="en-GB" sz="2800" dirty="0">
                <a:solidFill>
                  <a:srgbClr val="FFFFFF"/>
                </a:solidFill>
              </a:rPr>
              <a:t>Recommendations</a:t>
            </a:r>
            <a:r>
              <a:rPr lang="en-GB" sz="3700" dirty="0">
                <a:solidFill>
                  <a:srgbClr val="FFFFFF"/>
                </a:solidFill>
              </a:rPr>
              <a:t> </a:t>
            </a:r>
          </a:p>
        </p:txBody>
      </p:sp>
      <p:sp>
        <p:nvSpPr>
          <p:cNvPr id="3" name="Content Placeholder 2">
            <a:extLst>
              <a:ext uri="{FF2B5EF4-FFF2-40B4-BE49-F238E27FC236}">
                <a16:creationId xmlns:a16="http://schemas.microsoft.com/office/drawing/2014/main" id="{4829954E-D32A-4952-A70F-6B3973F430A6}"/>
              </a:ext>
            </a:extLst>
          </p:cNvPr>
          <p:cNvSpPr>
            <a:spLocks noGrp="1"/>
          </p:cNvSpPr>
          <p:nvPr>
            <p:ph idx="1"/>
          </p:nvPr>
        </p:nvSpPr>
        <p:spPr>
          <a:xfrm>
            <a:off x="4810259" y="649480"/>
            <a:ext cx="6555347" cy="5546047"/>
          </a:xfrm>
        </p:spPr>
        <p:txBody>
          <a:bodyPr anchor="ctr">
            <a:normAutofit/>
          </a:bodyPr>
          <a:lstStyle/>
          <a:p>
            <a:pPr>
              <a:spcAft>
                <a:spcPts val="800"/>
              </a:spcAft>
            </a:pPr>
            <a:r>
              <a:rPr lang="en-GB" sz="2000" b="1">
                <a:effectLst/>
                <a:latin typeface="Arial" panose="020B0604020202020204" pitchFamily="34" charset="0"/>
                <a:ea typeface="Calibri" panose="020F0502020204030204" pitchFamily="34" charset="0"/>
                <a:cs typeface="Arial" panose="020B0604020202020204" pitchFamily="34" charset="0"/>
              </a:rPr>
              <a:t>Recommendation A  - </a:t>
            </a:r>
            <a:r>
              <a:rPr lang="en-GB" sz="2000">
                <a:effectLst/>
                <a:latin typeface="Arial" panose="020B0604020202020204" pitchFamily="34" charset="0"/>
                <a:ea typeface="Calibri" panose="020F0502020204030204" pitchFamily="34" charset="0"/>
                <a:cs typeface="Arial" panose="020B0604020202020204" pitchFamily="34" charset="0"/>
              </a:rPr>
              <a:t>The Safeguarding Adult Board should lead local discussions on whether there are specific groups of young people (other than looked after children) who require ongoing support as they transition into adulthood.   This should specifically consider the needs of young people with poorly managed diabetes and/or substance use disorders.</a:t>
            </a:r>
            <a:endParaRPr lang="en-GB" sz="200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b="1">
                <a:effectLst/>
                <a:latin typeface="Arial" panose="020B0604020202020204" pitchFamily="34" charset="0"/>
                <a:ea typeface="Calibri" panose="020F0502020204030204" pitchFamily="34" charset="0"/>
                <a:cs typeface="Arial" panose="020B0604020202020204" pitchFamily="34" charset="0"/>
              </a:rPr>
              <a:t> Recommendation B</a:t>
            </a:r>
            <a:r>
              <a:rPr lang="en-GB" sz="2000" b="1">
                <a:latin typeface="Calibri" panose="020F0502020204030204" pitchFamily="34" charset="0"/>
                <a:ea typeface="Calibri" panose="020F0502020204030204" pitchFamily="34" charset="0"/>
                <a:cs typeface="Arial" panose="020B0604020202020204" pitchFamily="34" charset="0"/>
              </a:rPr>
              <a:t> - </a:t>
            </a:r>
            <a:r>
              <a:rPr lang="en-GB" sz="2000">
                <a:effectLst/>
                <a:latin typeface="Arial" panose="020B0604020202020204" pitchFamily="34" charset="0"/>
                <a:ea typeface="Times New Roman" panose="02020603050405020304" pitchFamily="18" charset="0"/>
                <a:cs typeface="Arial" panose="020B0604020202020204" pitchFamily="34" charset="0"/>
              </a:rPr>
              <a:t>Public Health </a:t>
            </a:r>
            <a:r>
              <a:rPr lang="en-GB" sz="2000">
                <a:effectLst/>
                <a:latin typeface="Arial" panose="020B0604020202020204" pitchFamily="34" charset="0"/>
                <a:ea typeface="Calibri" panose="020F0502020204030204" pitchFamily="34" charset="0"/>
                <a:cs typeface="Arial" panose="020B0604020202020204" pitchFamily="34" charset="0"/>
              </a:rPr>
              <a:t>Commissioners who commission and plan the development of drug and alcohol services</a:t>
            </a:r>
            <a:r>
              <a:rPr lang="en-GB" sz="2000">
                <a:effectLst/>
                <a:latin typeface="Arial" panose="020B0604020202020204" pitchFamily="34" charset="0"/>
                <a:ea typeface="Times New Roman" panose="02020603050405020304" pitchFamily="18" charset="0"/>
                <a:cs typeface="Arial" panose="020B0604020202020204" pitchFamily="34" charset="0"/>
              </a:rPr>
              <a:t> should ensure that all frontline services are aware of, and are able to use, robust drug and alcohol screening tools such as the AUDIT or Assist-Lite tools to identify and record the level of substance related risk for clients. </a:t>
            </a:r>
            <a:endParaRPr lang="en-GB" sz="200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4274B01A-7140-CA5E-CBCA-16DF3362E6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32530"/>
            <a:ext cx="2057400" cy="2057400"/>
          </a:xfrm>
          <a:prstGeom prst="ellipse">
            <a:avLst/>
          </a:prstGeom>
        </p:spPr>
      </p:pic>
      <p:pic>
        <p:nvPicPr>
          <p:cNvPr id="4" name="Picture 3">
            <a:extLst>
              <a:ext uri="{FF2B5EF4-FFF2-40B4-BE49-F238E27FC236}">
                <a16:creationId xmlns:a16="http://schemas.microsoft.com/office/drawing/2014/main" id="{8BB73A5E-A9C4-B0B1-98E2-1BFC325DDBA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774918368"/>
      </p:ext>
    </p:extLst>
  </p:cSld>
  <p:clrMapOvr>
    <a:masterClrMapping/>
  </p:clrMapOvr>
  <mc:AlternateContent xmlns:mc="http://schemas.openxmlformats.org/markup-compatibility/2006" xmlns:p14="http://schemas.microsoft.com/office/powerpoint/2010/main">
    <mc:Choice Requires="p14">
      <p:transition spd="slow" p14:dur="2000" advTm="58247"/>
    </mc:Choice>
    <mc:Fallback xmlns="">
      <p:transition spd="slow" advTm="5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071CE-F26B-4BC4-83CA-F8EEF2148EF0}"/>
              </a:ext>
            </a:extLst>
          </p:cNvPr>
          <p:cNvSpPr>
            <a:spLocks noGrp="1"/>
          </p:cNvSpPr>
          <p:nvPr>
            <p:ph type="title"/>
          </p:nvPr>
        </p:nvSpPr>
        <p:spPr>
          <a:xfrm>
            <a:off x="466722" y="586855"/>
            <a:ext cx="3201366" cy="3387497"/>
          </a:xfrm>
        </p:spPr>
        <p:txBody>
          <a:bodyPr anchor="b">
            <a:normAutofit/>
          </a:bodyPr>
          <a:lstStyle/>
          <a:p>
            <a:pPr algn="r"/>
            <a:r>
              <a:rPr lang="en-GB" sz="2800" dirty="0">
                <a:solidFill>
                  <a:srgbClr val="FFFFFF"/>
                </a:solidFill>
              </a:rPr>
              <a:t>Recommendations</a:t>
            </a:r>
            <a:r>
              <a:rPr lang="en-GB" sz="5400" dirty="0">
                <a:solidFill>
                  <a:srgbClr val="FFFFFF"/>
                </a:solidFill>
              </a:rPr>
              <a:t> </a:t>
            </a:r>
            <a:endParaRPr lang="en-GB" sz="3700" dirty="0">
              <a:solidFill>
                <a:srgbClr val="FFFFFF"/>
              </a:solidFill>
            </a:endParaRPr>
          </a:p>
        </p:txBody>
      </p:sp>
      <p:sp>
        <p:nvSpPr>
          <p:cNvPr id="3" name="Content Placeholder 2">
            <a:extLst>
              <a:ext uri="{FF2B5EF4-FFF2-40B4-BE49-F238E27FC236}">
                <a16:creationId xmlns:a16="http://schemas.microsoft.com/office/drawing/2014/main" id="{0F0EB2E9-81E1-4509-BBA1-2A03442DF90E}"/>
              </a:ext>
            </a:extLst>
          </p:cNvPr>
          <p:cNvSpPr>
            <a:spLocks noGrp="1"/>
          </p:cNvSpPr>
          <p:nvPr>
            <p:ph idx="1"/>
          </p:nvPr>
        </p:nvSpPr>
        <p:spPr>
          <a:xfrm>
            <a:off x="4810259" y="649480"/>
            <a:ext cx="6555347" cy="5546047"/>
          </a:xfrm>
        </p:spPr>
        <p:txBody>
          <a:bodyPr anchor="ctr">
            <a:normAutofit/>
          </a:bodyPr>
          <a:lstStyle/>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C - </a:t>
            </a:r>
            <a:r>
              <a:rPr lang="en-GB" sz="2000" dirty="0">
                <a:effectLst/>
                <a:latin typeface="Arial" panose="020B0604020202020204" pitchFamily="34" charset="0"/>
                <a:ea typeface="Calibri" panose="020F0502020204030204" pitchFamily="34" charset="0"/>
                <a:cs typeface="Arial" panose="020B0604020202020204" pitchFamily="34" charset="0"/>
              </a:rPr>
              <a:t>Public Health Commissioners who commission and plan the development of drug and alcohol services should review whether the specific needs and impacts of people with substance use disorders that practitioners find difficult to engage in mainstream services are addressed in any future commissioning plans. In particular, investment in assertive outreach capacity for this group of clients should be considered locally. </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D</a:t>
            </a:r>
            <a:r>
              <a:rPr lang="en-GB" sz="2000" b="1" dirty="0">
                <a:latin typeface="Calibri" panose="020F0502020204030204" pitchFamily="34" charset="0"/>
                <a:ea typeface="Calibri" panose="020F0502020204030204" pitchFamily="34" charset="0"/>
                <a:cs typeface="Arial" panose="020B0604020202020204" pitchFamily="34" charset="0"/>
              </a:rPr>
              <a:t> - </a:t>
            </a:r>
            <a:r>
              <a:rPr lang="en-GB" sz="2000" dirty="0">
                <a:effectLst/>
                <a:latin typeface="Arial" panose="020B0604020202020204" pitchFamily="34" charset="0"/>
                <a:ea typeface="Calibri" panose="020F0502020204030204" pitchFamily="34" charset="0"/>
                <a:cs typeface="Arial" panose="020B0604020202020204" pitchFamily="34" charset="0"/>
              </a:rPr>
              <a:t>The Safeguarding Adult Board should lead the development of local procedures that guide professionals on how to respond to individuals requiring safeguarding but whom agencies find difficult to engage. (These protocols could equally apply to vulnerable clients outside of the safeguarding context).</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57F25596-F3D2-07D1-DCD7-39EBFDCE11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6293" y="4810741"/>
            <a:ext cx="2057400" cy="2057400"/>
          </a:xfrm>
          <a:prstGeom prst="ellipse">
            <a:avLst/>
          </a:prstGeom>
        </p:spPr>
      </p:pic>
      <p:pic>
        <p:nvPicPr>
          <p:cNvPr id="7" name="Picture 6">
            <a:extLst>
              <a:ext uri="{FF2B5EF4-FFF2-40B4-BE49-F238E27FC236}">
                <a16:creationId xmlns:a16="http://schemas.microsoft.com/office/drawing/2014/main" id="{EA063B4A-90D8-D26A-3A50-38C7A236F08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943528308"/>
      </p:ext>
    </p:extLst>
  </p:cSld>
  <p:clrMapOvr>
    <a:masterClrMapping/>
  </p:clrMapOvr>
  <mc:AlternateContent xmlns:mc="http://schemas.openxmlformats.org/markup-compatibility/2006" xmlns:p14="http://schemas.microsoft.com/office/powerpoint/2010/main">
    <mc:Choice Requires="p14">
      <p:transition spd="slow" p14:dur="2000" advTm="53002"/>
    </mc:Choice>
    <mc:Fallback xmlns="">
      <p:transition spd="slow" advTm="5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A36AE-BDA0-475E-9A42-E3A5F1A72CF0}"/>
              </a:ext>
            </a:extLst>
          </p:cNvPr>
          <p:cNvSpPr>
            <a:spLocks noGrp="1"/>
          </p:cNvSpPr>
          <p:nvPr>
            <p:ph type="title"/>
          </p:nvPr>
        </p:nvSpPr>
        <p:spPr>
          <a:xfrm>
            <a:off x="466722" y="586855"/>
            <a:ext cx="3201366" cy="3387497"/>
          </a:xfrm>
        </p:spPr>
        <p:txBody>
          <a:bodyPr anchor="b">
            <a:normAutofit/>
          </a:bodyPr>
          <a:lstStyle/>
          <a:p>
            <a:pPr algn="r"/>
            <a:r>
              <a:rPr lang="en-GB" sz="2800" dirty="0">
                <a:solidFill>
                  <a:srgbClr val="FFFFFF"/>
                </a:solidFill>
              </a:rPr>
              <a:t>Recommendations</a:t>
            </a:r>
          </a:p>
        </p:txBody>
      </p:sp>
      <p:sp>
        <p:nvSpPr>
          <p:cNvPr id="3" name="Content Placeholder 2">
            <a:extLst>
              <a:ext uri="{FF2B5EF4-FFF2-40B4-BE49-F238E27FC236}">
                <a16:creationId xmlns:a16="http://schemas.microsoft.com/office/drawing/2014/main" id="{77652A79-2858-416B-AD4D-4E1E0832081F}"/>
              </a:ext>
            </a:extLst>
          </p:cNvPr>
          <p:cNvSpPr>
            <a:spLocks noGrp="1"/>
          </p:cNvSpPr>
          <p:nvPr>
            <p:ph idx="1"/>
          </p:nvPr>
        </p:nvSpPr>
        <p:spPr>
          <a:xfrm>
            <a:off x="4810259" y="649480"/>
            <a:ext cx="6555347" cy="5546047"/>
          </a:xfrm>
        </p:spPr>
        <p:txBody>
          <a:bodyPr anchor="ctr">
            <a:normAutofit/>
          </a:bodyPr>
          <a:lstStyle/>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E - </a:t>
            </a:r>
            <a:r>
              <a:rPr lang="en-GB" sz="2000" dirty="0">
                <a:effectLst/>
                <a:latin typeface="Arial" panose="020B0604020202020204" pitchFamily="34" charset="0"/>
                <a:ea typeface="Calibri" panose="020F0502020204030204" pitchFamily="34" charset="0"/>
                <a:cs typeface="Arial" panose="020B0604020202020204" pitchFamily="34" charset="0"/>
              </a:rPr>
              <a:t>The Safeguarding Adult Board should ensure that those procedures include the option of assertive outreach and recognise the need to escalate the more vulnerable clients, to a local multi-agency forum for joint management.   The SAB should ensure that the importance of escalating concerns about more vulnerable clients is cascaded as widely as possible through their own and partner agency communication systems.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F</a:t>
            </a:r>
            <a:r>
              <a:rPr lang="en-GB" sz="2000" b="1" dirty="0">
                <a:latin typeface="Calibri" panose="020F0502020204030204" pitchFamily="34" charset="0"/>
                <a:ea typeface="Calibri" panose="020F0502020204030204" pitchFamily="34" charset="0"/>
                <a:cs typeface="Arial" panose="020B0604020202020204" pitchFamily="34" charset="0"/>
              </a:rPr>
              <a:t> - </a:t>
            </a:r>
            <a:r>
              <a:rPr lang="en-GB" sz="2000" dirty="0">
                <a:effectLst/>
                <a:latin typeface="Arial" panose="020B0604020202020204" pitchFamily="34" charset="0"/>
                <a:ea typeface="Calibri" panose="020F0502020204030204" pitchFamily="34" charset="0"/>
                <a:cs typeface="Arial" panose="020B0604020202020204" pitchFamily="34" charset="0"/>
              </a:rPr>
              <a:t>The Safeguarding Adult Board should reassure itself that the Duty to Refer in the Homelessness Reduction Act 2017 is being consistently and appropriately used by all </a:t>
            </a:r>
            <a:r>
              <a:rPr lang="en-GB" sz="2000">
                <a:effectLst/>
                <a:latin typeface="Arial" panose="020B0604020202020204" pitchFamily="34" charset="0"/>
                <a:ea typeface="Calibri" panose="020F0502020204030204" pitchFamily="34" charset="0"/>
                <a:cs typeface="Arial" panose="020B0604020202020204" pitchFamily="34" charset="0"/>
              </a:rPr>
              <a:t>appropriate services.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2000" dirty="0"/>
          </a:p>
        </p:txBody>
      </p:sp>
      <p:pic>
        <p:nvPicPr>
          <p:cNvPr id="5" name="Audio 4" descr="Image of speaker to play audio ">
            <a:hlinkClick r:id="" action="ppaction://media"/>
            <a:extLst>
              <a:ext uri="{FF2B5EF4-FFF2-40B4-BE49-F238E27FC236}">
                <a16:creationId xmlns:a16="http://schemas.microsoft.com/office/drawing/2014/main" id="{B7FACC26-05CE-DFF7-2D2F-BBBBDD6A59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3057" y="4800600"/>
            <a:ext cx="2057400" cy="2057400"/>
          </a:xfrm>
          <a:prstGeom prst="ellipse">
            <a:avLst/>
          </a:prstGeom>
        </p:spPr>
      </p:pic>
      <p:pic>
        <p:nvPicPr>
          <p:cNvPr id="4" name="Picture 3">
            <a:extLst>
              <a:ext uri="{FF2B5EF4-FFF2-40B4-BE49-F238E27FC236}">
                <a16:creationId xmlns:a16="http://schemas.microsoft.com/office/drawing/2014/main" id="{975FE41B-079C-F459-3EC7-C2982A170D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97184074"/>
      </p:ext>
    </p:extLst>
  </p:cSld>
  <p:clrMapOvr>
    <a:masterClrMapping/>
  </p:clrMapOvr>
  <mc:AlternateContent xmlns:mc="http://schemas.openxmlformats.org/markup-compatibility/2006" xmlns:p14="http://schemas.microsoft.com/office/powerpoint/2010/main">
    <mc:Choice Requires="p14">
      <p:transition spd="slow" p14:dur="2000" advTm="49003"/>
    </mc:Choice>
    <mc:Fallback xmlns="">
      <p:transition spd="slow" advTm="4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AD3C3-289D-48E8-B1A3-B97E79F0BF77}"/>
              </a:ext>
            </a:extLst>
          </p:cNvPr>
          <p:cNvSpPr>
            <a:spLocks noGrp="1"/>
          </p:cNvSpPr>
          <p:nvPr>
            <p:ph type="title"/>
          </p:nvPr>
        </p:nvSpPr>
        <p:spPr>
          <a:xfrm>
            <a:off x="466722" y="586855"/>
            <a:ext cx="3201366" cy="3387497"/>
          </a:xfrm>
        </p:spPr>
        <p:txBody>
          <a:bodyPr anchor="b">
            <a:normAutofit/>
          </a:bodyPr>
          <a:lstStyle/>
          <a:p>
            <a:pPr algn="r"/>
            <a:r>
              <a:rPr lang="en-GB" sz="2800" dirty="0">
                <a:solidFill>
                  <a:srgbClr val="FFFFFF"/>
                </a:solidFill>
              </a:rPr>
              <a:t>Recommendations</a:t>
            </a:r>
          </a:p>
        </p:txBody>
      </p:sp>
      <p:sp>
        <p:nvSpPr>
          <p:cNvPr id="3" name="Content Placeholder 2">
            <a:extLst>
              <a:ext uri="{FF2B5EF4-FFF2-40B4-BE49-F238E27FC236}">
                <a16:creationId xmlns:a16="http://schemas.microsoft.com/office/drawing/2014/main" id="{FEEEAB34-BE71-4FD2-AC60-5A797645D158}"/>
              </a:ext>
            </a:extLst>
          </p:cNvPr>
          <p:cNvSpPr>
            <a:spLocks noGrp="1"/>
          </p:cNvSpPr>
          <p:nvPr>
            <p:ph idx="1"/>
          </p:nvPr>
        </p:nvSpPr>
        <p:spPr>
          <a:xfrm>
            <a:off x="4810259" y="649480"/>
            <a:ext cx="6555347" cy="5546047"/>
          </a:xfrm>
        </p:spPr>
        <p:txBody>
          <a:bodyPr anchor="ctr">
            <a:normAutofit/>
          </a:bodyPr>
          <a:lstStyle/>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G</a:t>
            </a:r>
            <a:r>
              <a:rPr lang="en-GB" sz="2000" b="1" dirty="0">
                <a:latin typeface="Calibri" panose="020F0502020204030204" pitchFamily="34" charset="0"/>
                <a:ea typeface="Calibri" panose="020F0502020204030204" pitchFamily="34" charset="0"/>
                <a:cs typeface="Arial" panose="020B0604020202020204" pitchFamily="34" charset="0"/>
              </a:rPr>
              <a:t> - </a:t>
            </a:r>
            <a:r>
              <a:rPr lang="en-GB" sz="2000" dirty="0">
                <a:effectLst/>
                <a:latin typeface="Arial" panose="020B0604020202020204" pitchFamily="34" charset="0"/>
                <a:ea typeface="Calibri" panose="020F0502020204030204" pitchFamily="34" charset="0"/>
                <a:cs typeface="Arial" panose="020B0604020202020204" pitchFamily="34" charset="0"/>
              </a:rPr>
              <a:t>The Safeguarding Adult Board should lead discussions about the need for more, and more appropriate, housing for people with complex presentations, particularly those who are difficult to manage in services.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H</a:t>
            </a:r>
            <a:r>
              <a:rPr lang="en-GB" sz="2000" b="1" dirty="0">
                <a:latin typeface="Calibri" panose="020F0502020204030204" pitchFamily="34" charset="0"/>
                <a:ea typeface="Calibri" panose="020F0502020204030204" pitchFamily="34" charset="0"/>
                <a:cs typeface="Arial" panose="020B0604020202020204" pitchFamily="34" charset="0"/>
              </a:rPr>
              <a:t> - </a:t>
            </a:r>
            <a:r>
              <a:rPr lang="en-GB" sz="2000" dirty="0">
                <a:effectLst/>
                <a:latin typeface="Arial" panose="020B0604020202020204" pitchFamily="34" charset="0"/>
                <a:ea typeface="Calibri" panose="020F0502020204030204" pitchFamily="34" charset="0"/>
                <a:cs typeface="Arial" panose="020B0604020202020204" pitchFamily="34" charset="0"/>
              </a:rPr>
              <a:t>The Safeguarding Adult Board should remind housing professionals to carefully consider the risks associated with placing a vulnerable person out of area.  </a:t>
            </a:r>
          </a:p>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I - </a:t>
            </a:r>
            <a:r>
              <a:rPr lang="en-GB" sz="2000" dirty="0">
                <a:effectLst/>
                <a:latin typeface="Arial" panose="020B0604020202020204" pitchFamily="34" charset="0"/>
                <a:ea typeface="Calibri" panose="020F0502020204030204" pitchFamily="34" charset="0"/>
                <a:cs typeface="Arial" panose="020B0604020202020204" pitchFamily="34" charset="0"/>
              </a:rPr>
              <a:t>The Safeguarding Adult Board</a:t>
            </a:r>
            <a:r>
              <a:rPr lang="en-GB" sz="2000" dirty="0">
                <a:effectLst/>
                <a:latin typeface="Arial" panose="020B0604020202020204" pitchFamily="34" charset="0"/>
                <a:ea typeface="Times New Roman" panose="02020603050405020304" pitchFamily="18" charset="0"/>
                <a:cs typeface="Arial" panose="020B0604020202020204" pitchFamily="34" charset="0"/>
              </a:rPr>
              <a:t> should</a:t>
            </a:r>
            <a:r>
              <a:rPr lang="en-GB" sz="2000" dirty="0">
                <a:effectLst/>
                <a:latin typeface="Arial" panose="020B0604020202020204" pitchFamily="34" charset="0"/>
                <a:ea typeface="Calibri" panose="020F0502020204030204" pitchFamily="34" charset="0"/>
                <a:cs typeface="Arial" panose="020B0604020202020204" pitchFamily="34" charset="0"/>
              </a:rPr>
              <a:t> ensure that there is ongoing training and messaging to highlight that both poorly managed diabetes and some patterns of substance use are a form of self-neglect and that there is a need to raise safeguarding concerns about such individuals.</a:t>
            </a:r>
            <a:endParaRPr lang="en-GB" sz="2000" dirty="0">
              <a:latin typeface="Arial" panose="020B060402020202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699750AF-F2E2-83D8-2A2D-0E6E3D5829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10741"/>
            <a:ext cx="2057400" cy="2057400"/>
          </a:xfrm>
          <a:prstGeom prst="ellipse">
            <a:avLst/>
          </a:prstGeom>
        </p:spPr>
      </p:pic>
      <p:pic>
        <p:nvPicPr>
          <p:cNvPr id="4" name="Picture 3">
            <a:extLst>
              <a:ext uri="{FF2B5EF4-FFF2-40B4-BE49-F238E27FC236}">
                <a16:creationId xmlns:a16="http://schemas.microsoft.com/office/drawing/2014/main" id="{0D1DE8D4-0C6E-0DBF-B266-90303EB6DC3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52041" y="5769956"/>
            <a:ext cx="1825238" cy="1187747"/>
          </a:xfrm>
          <a:prstGeom prst="rect">
            <a:avLst/>
          </a:prstGeom>
        </p:spPr>
      </p:pic>
    </p:spTree>
    <p:extLst>
      <p:ext uri="{BB962C8B-B14F-4D97-AF65-F5344CB8AC3E}">
        <p14:creationId xmlns:p14="http://schemas.microsoft.com/office/powerpoint/2010/main" val="1263041840"/>
      </p:ext>
    </p:extLst>
  </p:cSld>
  <p:clrMapOvr>
    <a:masterClrMapping/>
  </p:clrMapOvr>
  <mc:AlternateContent xmlns:mc="http://schemas.openxmlformats.org/markup-compatibility/2006" xmlns:p14="http://schemas.microsoft.com/office/powerpoint/2010/main">
    <mc:Choice Requires="p14">
      <p:transition spd="slow" p14:dur="2000" advTm="49305"/>
    </mc:Choice>
    <mc:Fallback xmlns="">
      <p:transition spd="slow" advTm="4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9D1FE-1873-4CE3-A2A7-DEF622CF21BA}"/>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Pen picture</a:t>
            </a:r>
          </a:p>
        </p:txBody>
      </p:sp>
      <p:sp>
        <p:nvSpPr>
          <p:cNvPr id="3" name="Content Placeholder 2">
            <a:extLst>
              <a:ext uri="{FF2B5EF4-FFF2-40B4-BE49-F238E27FC236}">
                <a16:creationId xmlns:a16="http://schemas.microsoft.com/office/drawing/2014/main" id="{F0EEE00E-1F78-4C2D-A291-6247217E7614}"/>
              </a:ext>
            </a:extLst>
          </p:cNvPr>
          <p:cNvSpPr>
            <a:spLocks noGrp="1"/>
          </p:cNvSpPr>
          <p:nvPr>
            <p:ph idx="1"/>
          </p:nvPr>
        </p:nvSpPr>
        <p:spPr>
          <a:xfrm>
            <a:off x="4810259" y="649480"/>
            <a:ext cx="6555347" cy="5546047"/>
          </a:xfrm>
        </p:spPr>
        <p:txBody>
          <a:bodyPr anchor="ctr">
            <a:normAutofit/>
          </a:bodyPr>
          <a:lstStyle/>
          <a:p>
            <a:endParaRPr lang="en-GB" sz="2000" dirty="0">
              <a:latin typeface="Arial" panose="020B0604020202020204" pitchFamily="34" charset="0"/>
              <a:ea typeface="Calibri" panose="020F0502020204030204" pitchFamily="34" charset="0"/>
              <a:cs typeface="Times New Roman" panose="02020603050405020304" pitchFamily="18" charset="0"/>
            </a:endParaRPr>
          </a:p>
          <a:p>
            <a:endParaRPr lang="en-GB" sz="2000" dirty="0">
              <a:latin typeface="Arial" panose="020B0604020202020204" pitchFamily="34" charset="0"/>
              <a:ea typeface="Calibri" panose="020F0502020204030204" pitchFamily="34" charset="0"/>
              <a:cs typeface="Times New Roman" panose="02020603050405020304" pitchFamily="18" charset="0"/>
            </a:endParaRPr>
          </a:p>
          <a:p>
            <a:r>
              <a:rPr lang="en-GB" sz="2000" dirty="0">
                <a:latin typeface="Arial" panose="020B0604020202020204" pitchFamily="34" charset="0"/>
                <a:ea typeface="Calibri" panose="020F0502020204030204" pitchFamily="34" charset="0"/>
                <a:cs typeface="Times New Roman" panose="02020603050405020304" pitchFamily="18" charset="0"/>
              </a:rPr>
              <a:t>Jack was 20 when he died</a:t>
            </a:r>
          </a:p>
          <a:p>
            <a:r>
              <a:rPr lang="en-GB" sz="2000" dirty="0">
                <a:effectLst/>
                <a:latin typeface="Arial" panose="020B0604020202020204" pitchFamily="34" charset="0"/>
                <a:ea typeface="Calibri" panose="020F0502020204030204" pitchFamily="34" charset="0"/>
                <a:cs typeface="Times New Roman" panose="02020603050405020304" pitchFamily="18" charset="0"/>
              </a:rPr>
              <a:t>White British male of local origin</a:t>
            </a:r>
          </a:p>
          <a:p>
            <a:r>
              <a:rPr lang="en-GB" sz="2000" dirty="0">
                <a:latin typeface="Arial" panose="020B0604020202020204" pitchFamily="34" charset="0"/>
                <a:ea typeface="Calibri" panose="020F0502020204030204" pitchFamily="34" charset="0"/>
                <a:cs typeface="Times New Roman" panose="02020603050405020304" pitchFamily="18" charset="0"/>
              </a:rPr>
              <a:t>Found deceased in a hotel room in January 2023</a:t>
            </a:r>
          </a:p>
          <a:p>
            <a:r>
              <a:rPr lang="en-GB" sz="2000" dirty="0">
                <a:latin typeface="Arial" panose="020B0604020202020204" pitchFamily="34" charset="0"/>
                <a:ea typeface="Calibri" panose="020F0502020204030204" pitchFamily="34" charset="0"/>
                <a:cs typeface="Times New Roman" panose="02020603050405020304" pitchFamily="18" charset="0"/>
              </a:rPr>
              <a:t>He had a history of substance use, homelessness and self-neglect</a:t>
            </a:r>
          </a:p>
          <a:p>
            <a:r>
              <a:rPr lang="en-GB" sz="2000" dirty="0">
                <a:latin typeface="Arial" panose="020B0604020202020204" pitchFamily="34" charset="0"/>
                <a:ea typeface="Calibri" panose="020F0502020204030204" pitchFamily="34" charset="0"/>
                <a:cs typeface="Times New Roman" panose="02020603050405020304" pitchFamily="18" charset="0"/>
              </a:rPr>
              <a:t>He had been diagnosed with type 1 diabetes at the age of 5</a:t>
            </a:r>
          </a:p>
          <a:p>
            <a:r>
              <a:rPr lang="en-GB" sz="2000" dirty="0">
                <a:latin typeface="Arial" panose="020B0604020202020204" pitchFamily="34" charset="0"/>
                <a:ea typeface="Calibri" panose="020F0502020204030204" pitchFamily="34" charset="0"/>
                <a:cs typeface="Times New Roman" panose="02020603050405020304" pitchFamily="18" charset="0"/>
              </a:rPr>
              <a:t>He died of diabetic ketoacidosis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GB" sz="2000" dirty="0">
              <a:latin typeface="Arial" panose="020B0604020202020204" pitchFamily="34" charset="0"/>
              <a:ea typeface="Calibri" panose="020F0502020204030204" pitchFamily="34" charset="0"/>
              <a:cs typeface="Times New Roman" panose="02020603050405020304" pitchFamily="18" charset="0"/>
            </a:endParaRP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p>
        </p:txBody>
      </p:sp>
      <p:pic>
        <p:nvPicPr>
          <p:cNvPr id="6" name="Audio 5" descr="Image of speaker to play audio &#10;">
            <a:hlinkClick r:id="" action="ppaction://media"/>
            <a:extLst>
              <a:ext uri="{FF2B5EF4-FFF2-40B4-BE49-F238E27FC236}">
                <a16:creationId xmlns:a16="http://schemas.microsoft.com/office/drawing/2014/main" id="{5CB0B4C0-4343-C375-2712-AC8A8D1BC0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31018"/>
            <a:ext cx="2057400" cy="2057400"/>
          </a:xfrm>
          <a:prstGeom prst="ellipse">
            <a:avLst/>
          </a:prstGeom>
        </p:spPr>
      </p:pic>
      <p:pic>
        <p:nvPicPr>
          <p:cNvPr id="4" name="Picture 3">
            <a:extLst>
              <a:ext uri="{FF2B5EF4-FFF2-40B4-BE49-F238E27FC236}">
                <a16:creationId xmlns:a16="http://schemas.microsoft.com/office/drawing/2014/main" id="{26703AFA-5693-7A00-C903-D3D6EB22F0A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105452183"/>
      </p:ext>
    </p:extLst>
  </p:cSld>
  <p:clrMapOvr>
    <a:masterClrMapping/>
  </p:clrMapOvr>
  <mc:AlternateContent xmlns:mc="http://schemas.openxmlformats.org/markup-compatibility/2006" xmlns:p14="http://schemas.microsoft.com/office/powerpoint/2010/main">
    <mc:Choice Requires="p14">
      <p:transition spd="slow" p14:dur="2000" advTm="35793"/>
    </mc:Choice>
    <mc:Fallback xmlns="">
      <p:transition spd="slow" advTm="3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AD3C3-289D-48E8-B1A3-B97E79F0BF77}"/>
              </a:ext>
            </a:extLst>
          </p:cNvPr>
          <p:cNvSpPr>
            <a:spLocks noGrp="1"/>
          </p:cNvSpPr>
          <p:nvPr>
            <p:ph type="title"/>
          </p:nvPr>
        </p:nvSpPr>
        <p:spPr>
          <a:xfrm>
            <a:off x="466722" y="586855"/>
            <a:ext cx="3201366" cy="3387497"/>
          </a:xfrm>
        </p:spPr>
        <p:txBody>
          <a:bodyPr anchor="b">
            <a:normAutofit/>
          </a:bodyPr>
          <a:lstStyle/>
          <a:p>
            <a:pPr algn="r"/>
            <a:r>
              <a:rPr lang="en-GB" sz="2800" dirty="0">
                <a:solidFill>
                  <a:srgbClr val="FFFFFF"/>
                </a:solidFill>
              </a:rPr>
              <a:t>Recommendations</a:t>
            </a:r>
          </a:p>
        </p:txBody>
      </p:sp>
      <p:sp>
        <p:nvSpPr>
          <p:cNvPr id="3" name="Content Placeholder 2">
            <a:extLst>
              <a:ext uri="{FF2B5EF4-FFF2-40B4-BE49-F238E27FC236}">
                <a16:creationId xmlns:a16="http://schemas.microsoft.com/office/drawing/2014/main" id="{FEEEAB34-BE71-4FD2-AC60-5A797645D158}"/>
              </a:ext>
            </a:extLst>
          </p:cNvPr>
          <p:cNvSpPr>
            <a:spLocks noGrp="1"/>
          </p:cNvSpPr>
          <p:nvPr>
            <p:ph idx="1"/>
          </p:nvPr>
        </p:nvSpPr>
        <p:spPr>
          <a:xfrm>
            <a:off x="4810259" y="649480"/>
            <a:ext cx="6555347" cy="5546047"/>
          </a:xfrm>
        </p:spPr>
        <p:txBody>
          <a:bodyPr anchor="ctr">
            <a:normAutofit/>
          </a:bodyPr>
          <a:lstStyle/>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J</a:t>
            </a:r>
            <a:r>
              <a:rPr lang="en-GB" sz="2000" dirty="0">
                <a:effectLst/>
                <a:latin typeface="Arial" panose="020B0604020202020204" pitchFamily="34" charset="0"/>
                <a:ea typeface="Calibri" panose="020F0502020204030204" pitchFamily="34" charset="0"/>
                <a:cs typeface="Arial" panose="020B0604020202020204" pitchFamily="34" charset="0"/>
              </a:rPr>
              <a:t> - The Safeguarding Adult Board should ensure that training and guidance are available to support professionals to consider the use of the Mental Capacity Act in the context of clients that agencies find difficult to engage generally</a:t>
            </a:r>
            <a:r>
              <a:rPr lang="en-GB" sz="2000">
                <a:effectLst/>
                <a:latin typeface="Arial" panose="020B0604020202020204" pitchFamily="34" charset="0"/>
                <a:ea typeface="Calibri" panose="020F0502020204030204" pitchFamily="34" charset="0"/>
                <a:cs typeface="Arial" panose="020B0604020202020204" pitchFamily="34" charset="0"/>
              </a:rPr>
              <a:t>. This </a:t>
            </a:r>
            <a:r>
              <a:rPr lang="en-GB" sz="2000" dirty="0">
                <a:effectLst/>
                <a:latin typeface="Arial" panose="020B0604020202020204" pitchFamily="34" charset="0"/>
                <a:ea typeface="Calibri" panose="020F0502020204030204" pitchFamily="34" charset="0"/>
                <a:cs typeface="Arial" panose="020B0604020202020204" pitchFamily="34" charset="0"/>
              </a:rPr>
              <a:t>should include reminders about the importance of considering whether someone can both take a decision and put it into effect.</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K</a:t>
            </a:r>
            <a:r>
              <a:rPr lang="en-GB" sz="2000" dirty="0">
                <a:effectLst/>
                <a:latin typeface="Arial" panose="020B0604020202020204" pitchFamily="34" charset="0"/>
                <a:ea typeface="Calibri" panose="020F0502020204030204" pitchFamily="34" charset="0"/>
                <a:cs typeface="Arial" panose="020B0604020202020204" pitchFamily="34" charset="0"/>
              </a:rPr>
              <a:t> - The Safeguarding Adult Board should ensure that work is taking place to highlight and address the impact of acquired brain injury on people who require safeguarding.</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Recommendation L</a:t>
            </a:r>
            <a:r>
              <a:rPr lang="en-GB" sz="2000" dirty="0">
                <a:effectLst/>
                <a:latin typeface="Arial" panose="020B0604020202020204" pitchFamily="34" charset="0"/>
                <a:ea typeface="Calibri" panose="020F0502020204030204" pitchFamily="34" charset="0"/>
                <a:cs typeface="Arial" panose="020B0604020202020204" pitchFamily="34" charset="0"/>
              </a:rPr>
              <a:t> - The Public Health Team should ensure that all frontline services are aware of the importance of addressing smoking with vulnerable individuals because of the associated health and fire risks. </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endParaRPr lang="en-GB" sz="2000" dirty="0">
              <a:latin typeface="Arial" panose="020B060402020202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D274A6FF-9F05-9CDB-A2AD-AE4FFEFCD6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3057" y="4810741"/>
            <a:ext cx="2057400" cy="2057400"/>
          </a:xfrm>
          <a:prstGeom prst="ellipse">
            <a:avLst/>
          </a:prstGeom>
        </p:spPr>
      </p:pic>
      <p:pic>
        <p:nvPicPr>
          <p:cNvPr id="4" name="Picture 3">
            <a:extLst>
              <a:ext uri="{FF2B5EF4-FFF2-40B4-BE49-F238E27FC236}">
                <a16:creationId xmlns:a16="http://schemas.microsoft.com/office/drawing/2014/main" id="{C429B853-BB24-F628-1F24-AD99D98C36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1367703941"/>
      </p:ext>
    </p:extLst>
  </p:cSld>
  <p:clrMapOvr>
    <a:masterClrMapping/>
  </p:clrMapOvr>
  <mc:AlternateContent xmlns:mc="http://schemas.openxmlformats.org/markup-compatibility/2006" xmlns:p14="http://schemas.microsoft.com/office/powerpoint/2010/main">
    <mc:Choice Requires="p14">
      <p:transition spd="slow" p14:dur="2000" advTm="74451"/>
    </mc:Choice>
    <mc:Fallback xmlns="">
      <p:transition spd="slow" advTm="7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9D1FE-1873-4CE3-A2A7-DEF622CF21BA}"/>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Pen picture</a:t>
            </a:r>
          </a:p>
        </p:txBody>
      </p:sp>
      <p:sp>
        <p:nvSpPr>
          <p:cNvPr id="3" name="Content Placeholder 2">
            <a:extLst>
              <a:ext uri="{FF2B5EF4-FFF2-40B4-BE49-F238E27FC236}">
                <a16:creationId xmlns:a16="http://schemas.microsoft.com/office/drawing/2014/main" id="{F0EEE00E-1F78-4C2D-A291-6247217E7614}"/>
              </a:ext>
            </a:extLst>
          </p:cNvPr>
          <p:cNvSpPr>
            <a:spLocks noGrp="1"/>
          </p:cNvSpPr>
          <p:nvPr>
            <p:ph idx="1"/>
          </p:nvPr>
        </p:nvSpPr>
        <p:spPr>
          <a:xfrm>
            <a:off x="4810259" y="649480"/>
            <a:ext cx="6555347" cy="5546047"/>
          </a:xfrm>
        </p:spPr>
        <p:txBody>
          <a:bodyPr anchor="ctr">
            <a:normAutofit/>
          </a:bodyPr>
          <a:lstStyle/>
          <a:p>
            <a:pPr marL="457200"/>
            <a:endParaRPr lang="en-GB" sz="19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800"/>
              </a:spcAft>
            </a:pPr>
            <a:endParaRPr lang="en-GB" sz="19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1900" dirty="0">
                <a:effectLst/>
                <a:latin typeface="Arial" panose="020B0604020202020204" pitchFamily="34" charset="0"/>
                <a:ea typeface="Calibri" panose="020F0502020204030204" pitchFamily="34" charset="0"/>
                <a:cs typeface="Arial" panose="020B0604020202020204" pitchFamily="34" charset="0"/>
              </a:rPr>
              <a:t>His home environment was strained while growing up particularly because his father was a drug user. </a:t>
            </a:r>
            <a:r>
              <a:rPr lang="en-GB" sz="1900" dirty="0">
                <a:effectLst/>
                <a:latin typeface="Arial" panose="020B0604020202020204" pitchFamily="34" charset="0"/>
                <a:ea typeface="Calibri" panose="020F0502020204030204" pitchFamily="34" charset="0"/>
                <a:cs typeface="Arial" panose="020B0604020202020204" pitchFamily="34" charset="0"/>
              </a:rPr>
              <a:t>Jack was a child in need</a:t>
            </a:r>
          </a:p>
          <a:p>
            <a:pPr>
              <a:spcAft>
                <a:spcPts val="800"/>
              </a:spcAft>
            </a:pPr>
            <a:r>
              <a:rPr lang="en-GB" sz="1900" dirty="0">
                <a:effectLst/>
                <a:latin typeface="Arial" panose="020B0604020202020204" pitchFamily="34" charset="0"/>
                <a:ea typeface="Calibri" panose="020F0502020204030204" pitchFamily="34" charset="0"/>
                <a:cs typeface="Arial" panose="020B0604020202020204" pitchFamily="34" charset="0"/>
              </a:rPr>
              <a:t>His mother described Jack as a “cheeky northern rogue”.   He loved family and friends and was very sociable.   </a:t>
            </a:r>
          </a:p>
          <a:p>
            <a:pPr>
              <a:spcAft>
                <a:spcPts val="800"/>
              </a:spcAft>
            </a:pPr>
            <a:r>
              <a:rPr lang="en-GB" sz="1900" dirty="0">
                <a:effectLst/>
                <a:latin typeface="Arial" panose="020B0604020202020204" pitchFamily="34" charset="0"/>
                <a:ea typeface="Calibri" panose="020F0502020204030204" pitchFamily="34" charset="0"/>
                <a:cs typeface="Arial" panose="020B0604020202020204" pitchFamily="34" charset="0"/>
              </a:rPr>
              <a:t>He also loved computers and music especially drill music.  </a:t>
            </a:r>
          </a:p>
          <a:p>
            <a:pPr>
              <a:spcAft>
                <a:spcPts val="800"/>
              </a:spcAft>
            </a:pPr>
            <a:r>
              <a:rPr lang="en-GB" sz="1900" dirty="0">
                <a:effectLst/>
                <a:latin typeface="Arial" panose="020B0604020202020204" pitchFamily="34" charset="0"/>
                <a:ea typeface="Calibri" panose="020F0502020204030204" pitchFamily="34" charset="0"/>
                <a:cs typeface="Arial" panose="020B0604020202020204" pitchFamily="34" charset="0"/>
              </a:rPr>
              <a:t>He was using cannabis from the age of 15/16. He became involved with young people’s Drug and Alcohol Services and did well with them. </a:t>
            </a:r>
          </a:p>
          <a:p>
            <a:pPr>
              <a:spcAft>
                <a:spcPts val="800"/>
              </a:spcAft>
            </a:pPr>
            <a:r>
              <a:rPr lang="en-GB" sz="1900" dirty="0">
                <a:effectLst/>
                <a:latin typeface="Arial" panose="020B0604020202020204" pitchFamily="34" charset="0"/>
                <a:ea typeface="Calibri" panose="020F0502020204030204" pitchFamily="34" charset="0"/>
                <a:cs typeface="Arial" panose="020B0604020202020204" pitchFamily="34" charset="0"/>
              </a:rPr>
              <a:t>After leaving school he went to college but Covid interrupted this and in this period he began using crack cocaine.</a:t>
            </a:r>
          </a:p>
          <a:p>
            <a:endParaRPr lang="en-GB" sz="1900" dirty="0"/>
          </a:p>
        </p:txBody>
      </p:sp>
      <p:pic>
        <p:nvPicPr>
          <p:cNvPr id="5" name="Audio 4" descr="Image of speaker to play audio &#10;">
            <a:hlinkClick r:id="" action="ppaction://media"/>
            <a:extLst>
              <a:ext uri="{FF2B5EF4-FFF2-40B4-BE49-F238E27FC236}">
                <a16:creationId xmlns:a16="http://schemas.microsoft.com/office/drawing/2014/main" id="{57C50ED4-A164-F08F-7A13-7FE1BBBA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00595"/>
            <a:ext cx="2057400" cy="2057400"/>
          </a:xfrm>
          <a:prstGeom prst="ellipse">
            <a:avLst/>
          </a:prstGeom>
        </p:spPr>
      </p:pic>
      <p:pic>
        <p:nvPicPr>
          <p:cNvPr id="4" name="Picture 3">
            <a:extLst>
              <a:ext uri="{FF2B5EF4-FFF2-40B4-BE49-F238E27FC236}">
                <a16:creationId xmlns:a16="http://schemas.microsoft.com/office/drawing/2014/main" id="{484B2420-8284-CBC6-C461-D40DC549EDE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912311201"/>
      </p:ext>
    </p:extLst>
  </p:cSld>
  <p:clrMapOvr>
    <a:masterClrMapping/>
  </p:clrMapOvr>
  <mc:AlternateContent xmlns:mc="http://schemas.openxmlformats.org/markup-compatibility/2006" xmlns:p14="http://schemas.microsoft.com/office/powerpoint/2010/main">
    <mc:Choice Requires="p14">
      <p:transition spd="slow" p14:dur="2000" advTm="51401"/>
    </mc:Choice>
    <mc:Fallback xmlns="">
      <p:transition spd="slow" advTm="51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128C64-7770-4D8B-ADB8-F6B33D7A6333}"/>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Family relationships </a:t>
            </a:r>
          </a:p>
        </p:txBody>
      </p:sp>
      <p:sp>
        <p:nvSpPr>
          <p:cNvPr id="3" name="Content Placeholder 2">
            <a:extLst>
              <a:ext uri="{FF2B5EF4-FFF2-40B4-BE49-F238E27FC236}">
                <a16:creationId xmlns:a16="http://schemas.microsoft.com/office/drawing/2014/main" id="{FC23B49F-FD47-4A99-B6E7-27045BB8AC56}"/>
              </a:ext>
            </a:extLst>
          </p:cNvPr>
          <p:cNvSpPr>
            <a:spLocks noGrp="1"/>
          </p:cNvSpPr>
          <p:nvPr>
            <p:ph idx="1"/>
          </p:nvPr>
        </p:nvSpPr>
        <p:spPr>
          <a:xfrm>
            <a:off x="4810259" y="649480"/>
            <a:ext cx="6555347" cy="5546047"/>
          </a:xfrm>
        </p:spPr>
        <p:txBody>
          <a:bodyPr anchor="ctr">
            <a:normAutofit/>
          </a:bodyPr>
          <a:lstStyle/>
          <a:p>
            <a:endParaRPr lang="en-GB" sz="2000" dirty="0"/>
          </a:p>
          <a:p>
            <a:r>
              <a:rPr lang="en-GB" sz="2000" dirty="0">
                <a:effectLst/>
                <a:latin typeface="Arial" panose="020B0604020202020204" pitchFamily="34" charset="0"/>
                <a:ea typeface="Times New Roman" panose="02020603050405020304" pitchFamily="18" charset="0"/>
                <a:cs typeface="Times New Roman" panose="02020603050405020304" pitchFamily="18" charset="0"/>
              </a:rPr>
              <a:t>He </a:t>
            </a:r>
            <a:r>
              <a:rPr lang="en-GB" sz="2000" dirty="0">
                <a:effectLst/>
                <a:latin typeface="Arial" panose="020B0604020202020204" pitchFamily="34" charset="0"/>
                <a:ea typeface="Calibri" panose="020F0502020204030204" pitchFamily="34" charset="0"/>
                <a:cs typeface="Times New Roman" panose="02020603050405020304" pitchFamily="18" charset="0"/>
              </a:rPr>
              <a:t>had a mother and a sister who were involved in his care.</a:t>
            </a:r>
            <a:r>
              <a:rPr lang="en-GB"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Arial" panose="020B0604020202020204" pitchFamily="34" charset="0"/>
                <a:cs typeface="Arial" panose="020B0604020202020204" pitchFamily="34" charset="0"/>
              </a:rPr>
              <a:t>We have spoken to them </a:t>
            </a:r>
            <a:r>
              <a:rPr lang="en-GB" sz="2000" dirty="0">
                <a:effectLst/>
                <a:latin typeface="Arial" panose="020B0604020202020204" pitchFamily="34" charset="0"/>
                <a:ea typeface="Calibri" panose="020F0502020204030204" pitchFamily="34" charset="0"/>
                <a:cs typeface="Times New Roman" panose="02020603050405020304" pitchFamily="18" charset="0"/>
              </a:rPr>
              <a:t>at points in this process.</a:t>
            </a:r>
            <a:endParaRPr lang="en-GB" sz="2000" dirty="0"/>
          </a:p>
        </p:txBody>
      </p:sp>
      <p:pic>
        <p:nvPicPr>
          <p:cNvPr id="5" name="Audio 4" descr="Image of speaker to play audio ">
            <a:hlinkClick r:id="" action="ppaction://media"/>
            <a:extLst>
              <a:ext uri="{FF2B5EF4-FFF2-40B4-BE49-F238E27FC236}">
                <a16:creationId xmlns:a16="http://schemas.microsoft.com/office/drawing/2014/main" id="{08E34B39-960A-A658-C629-DCBC2F431A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3057" y="4800595"/>
            <a:ext cx="2057400" cy="2057400"/>
          </a:xfrm>
          <a:prstGeom prst="ellipse">
            <a:avLst/>
          </a:prstGeom>
        </p:spPr>
      </p:pic>
      <p:pic>
        <p:nvPicPr>
          <p:cNvPr id="4" name="Picture 3">
            <a:extLst>
              <a:ext uri="{FF2B5EF4-FFF2-40B4-BE49-F238E27FC236}">
                <a16:creationId xmlns:a16="http://schemas.microsoft.com/office/drawing/2014/main" id="{BF745781-4301-068D-5EBF-B33B91985D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163294198"/>
      </p:ext>
    </p:extLst>
  </p:cSld>
  <p:clrMapOvr>
    <a:masterClrMapping/>
  </p:clrMapOvr>
  <mc:AlternateContent xmlns:mc="http://schemas.openxmlformats.org/markup-compatibility/2006" xmlns:p14="http://schemas.microsoft.com/office/powerpoint/2010/main">
    <mc:Choice Requires="p14">
      <p:transition spd="slow" p14:dur="2000" advTm="18127"/>
    </mc:Choice>
    <mc:Fallback xmlns="">
      <p:transition spd="slow" advTm="1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D53738-A3A3-79BB-E5E5-2E424AD8562F}"/>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Transition </a:t>
            </a:r>
          </a:p>
        </p:txBody>
      </p:sp>
      <p:sp>
        <p:nvSpPr>
          <p:cNvPr id="3" name="Content Placeholder 2">
            <a:extLst>
              <a:ext uri="{FF2B5EF4-FFF2-40B4-BE49-F238E27FC236}">
                <a16:creationId xmlns:a16="http://schemas.microsoft.com/office/drawing/2014/main" id="{0F8DA539-CE83-238C-7ACF-4B5390892F7C}"/>
              </a:ext>
            </a:extLst>
          </p:cNvPr>
          <p:cNvSpPr>
            <a:spLocks noGrp="1"/>
          </p:cNvSpPr>
          <p:nvPr>
            <p:ph idx="1"/>
          </p:nvPr>
        </p:nvSpPr>
        <p:spPr>
          <a:xfrm>
            <a:off x="4810259" y="649480"/>
            <a:ext cx="6555347" cy="5546047"/>
          </a:xfrm>
        </p:spPr>
        <p:txBody>
          <a:bodyPr anchor="ctr">
            <a:normAutofit/>
          </a:bodyPr>
          <a:lstStyle/>
          <a:p>
            <a:pPr marL="342900" lvl="0" indent="-342900">
              <a:spcAft>
                <a:spcPts val="800"/>
              </a:spcAft>
              <a:buFont typeface="Symbol" panose="05050102010706020507" pitchFamily="18" charset="2"/>
              <a:buChar char=""/>
            </a:pPr>
            <a:r>
              <a:rPr lang="en-GB" sz="2000" kern="100" dirty="0">
                <a:effectLst/>
                <a:latin typeface="Arial" panose="020B0604020202020204" pitchFamily="34" charset="0"/>
                <a:ea typeface="Aptos" panose="020B0004020202020204" pitchFamily="34" charset="0"/>
                <a:cs typeface="Arial" panose="020B0604020202020204" pitchFamily="34" charset="0"/>
              </a:rPr>
              <a:t>A key question is whether he should have received greater support from services as he transitioned into adulthood.   </a:t>
            </a:r>
          </a:p>
          <a:p>
            <a:pPr marL="342900" lvl="0" indent="-342900">
              <a:spcAft>
                <a:spcPts val="800"/>
              </a:spcAft>
              <a:buFont typeface="Symbol" panose="05050102010706020507" pitchFamily="18" charset="2"/>
              <a:buChar char=""/>
            </a:pPr>
            <a:r>
              <a:rPr lang="en-GB" sz="2000" kern="100" dirty="0">
                <a:effectLst/>
                <a:latin typeface="Arial" panose="020B0604020202020204" pitchFamily="34" charset="0"/>
                <a:ea typeface="Aptos" panose="020B0004020202020204" pitchFamily="34" charset="0"/>
                <a:cs typeface="Arial" panose="020B0604020202020204" pitchFamily="34" charset="0"/>
              </a:rPr>
              <a:t>The transition into adult diabetes care was very well managed</a:t>
            </a:r>
          </a:p>
          <a:p>
            <a:pPr marL="342900" lvl="0" indent="-342900">
              <a:spcAft>
                <a:spcPts val="800"/>
              </a:spcAft>
              <a:buFont typeface="Symbol" panose="05050102010706020507" pitchFamily="18" charset="2"/>
              <a:buChar char=""/>
            </a:pPr>
            <a:r>
              <a:rPr lang="en-GB" sz="2000" kern="100" dirty="0">
                <a:latin typeface="Arial" panose="020B0604020202020204" pitchFamily="34" charset="0"/>
                <a:ea typeface="Aptos" panose="020B0004020202020204" pitchFamily="34" charset="0"/>
                <a:cs typeface="Arial" panose="020B0604020202020204" pitchFamily="34" charset="0"/>
              </a:rPr>
              <a:t>However, there is a need to recognise that some “children in need” will need more follow-up support.</a:t>
            </a:r>
          </a:p>
          <a:p>
            <a:pPr marL="342900" lvl="0" indent="-342900">
              <a:spcAft>
                <a:spcPts val="800"/>
              </a:spcAft>
              <a:buFont typeface="Symbol" panose="05050102010706020507" pitchFamily="18" charset="2"/>
              <a:buChar char=""/>
            </a:pPr>
            <a:r>
              <a:rPr lang="en-GB" sz="2000" kern="100" dirty="0">
                <a:effectLst/>
                <a:latin typeface="Arial" panose="020B0604020202020204" pitchFamily="34" charset="0"/>
                <a:ea typeface="Aptos" panose="020B0004020202020204" pitchFamily="34" charset="0"/>
                <a:cs typeface="Arial" panose="020B0604020202020204" pitchFamily="34" charset="0"/>
              </a:rPr>
              <a:t>The report recommends that people like Jack with  patterns of poorly managed diabetes and at risk of substance misuse will need more input</a:t>
            </a:r>
            <a:endParaRPr lang="en-GB" sz="2000" dirty="0"/>
          </a:p>
        </p:txBody>
      </p:sp>
      <p:pic>
        <p:nvPicPr>
          <p:cNvPr id="5" name="Audio 4" descr="Image of speaker to play audio &#10;">
            <a:hlinkClick r:id="" action="ppaction://media"/>
            <a:extLst>
              <a:ext uri="{FF2B5EF4-FFF2-40B4-BE49-F238E27FC236}">
                <a16:creationId xmlns:a16="http://schemas.microsoft.com/office/drawing/2014/main" id="{B372C2A2-8DD1-171D-F1C1-2F25092628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3057" y="4810741"/>
            <a:ext cx="2057400" cy="2057400"/>
          </a:xfrm>
          <a:prstGeom prst="ellipse">
            <a:avLst/>
          </a:prstGeom>
        </p:spPr>
      </p:pic>
      <p:pic>
        <p:nvPicPr>
          <p:cNvPr id="4" name="Picture 3">
            <a:extLst>
              <a:ext uri="{FF2B5EF4-FFF2-40B4-BE49-F238E27FC236}">
                <a16:creationId xmlns:a16="http://schemas.microsoft.com/office/drawing/2014/main" id="{3CB16456-EFFD-B8E8-48D1-D26D912A21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015542862"/>
      </p:ext>
    </p:extLst>
  </p:cSld>
  <p:clrMapOvr>
    <a:masterClrMapping/>
  </p:clrMapOvr>
  <mc:AlternateContent xmlns:mc="http://schemas.openxmlformats.org/markup-compatibility/2006" xmlns:p14="http://schemas.microsoft.com/office/powerpoint/2010/main">
    <mc:Choice Requires="p14">
      <p:transition spd="slow" p14:dur="2000" advTm="61787"/>
    </mc:Choice>
    <mc:Fallback xmlns="">
      <p:transition spd="slow" advTm="6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49D01-4536-8B5C-5CFF-F9C14ACB9297}"/>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Diabetes</a:t>
            </a:r>
          </a:p>
        </p:txBody>
      </p:sp>
      <p:sp>
        <p:nvSpPr>
          <p:cNvPr id="3" name="Content Placeholder 2">
            <a:extLst>
              <a:ext uri="{FF2B5EF4-FFF2-40B4-BE49-F238E27FC236}">
                <a16:creationId xmlns:a16="http://schemas.microsoft.com/office/drawing/2014/main" id="{9E16543C-2A5C-08FA-4C7F-C407990A3013}"/>
              </a:ext>
            </a:extLst>
          </p:cNvPr>
          <p:cNvSpPr>
            <a:spLocks noGrp="1"/>
          </p:cNvSpPr>
          <p:nvPr>
            <p:ph idx="1"/>
          </p:nvPr>
        </p:nvSpPr>
        <p:spPr>
          <a:xfrm>
            <a:off x="4810259" y="649480"/>
            <a:ext cx="6555347" cy="5546047"/>
          </a:xfrm>
        </p:spPr>
        <p:txBody>
          <a:bodyPr anchor="ctr">
            <a:normAutofit/>
          </a:bodyPr>
          <a:lstStyle/>
          <a:p>
            <a:pPr marL="342900" lvl="0" indent="-342900">
              <a:buFont typeface="Symbol" panose="05050102010706020507" pitchFamily="18" charset="2"/>
              <a:buChar char=""/>
            </a:pPr>
            <a:r>
              <a:rPr lang="en-GB" sz="2000" kern="0">
                <a:effectLst/>
                <a:latin typeface="Arial" panose="020B0604020202020204" pitchFamily="34" charset="0"/>
                <a:ea typeface="Calibri" panose="020F0502020204030204" pitchFamily="34" charset="0"/>
              </a:rPr>
              <a:t>The specialist management of Jack’s diabetes was very positive and, indeed, assertive.   </a:t>
            </a:r>
          </a:p>
          <a:p>
            <a:pPr marL="342900" lvl="0" indent="-342900">
              <a:buFont typeface="Symbol" panose="05050102010706020507" pitchFamily="18" charset="2"/>
              <a:buChar char=""/>
            </a:pPr>
            <a:r>
              <a:rPr lang="en-GB" sz="2000" kern="0">
                <a:effectLst/>
                <a:latin typeface="Arial" panose="020B0604020202020204" pitchFamily="34" charset="0"/>
                <a:ea typeface="Calibri" panose="020F0502020204030204" pitchFamily="34" charset="0"/>
              </a:rPr>
              <a:t>The simple message, which is repeated from the Josh SAR, is that agencies generally need to be regularly reminded of the very specific needs of people with diabetes</a:t>
            </a:r>
            <a:endParaRPr lang="en-GB" sz="2000">
              <a:latin typeface="Arial" panose="020B0604020202020204" pitchFamily="34" charset="0"/>
              <a:cs typeface="Arial" panose="020B0604020202020204" pitchFamily="34" charset="0"/>
            </a:endParaRPr>
          </a:p>
        </p:txBody>
      </p:sp>
      <p:pic>
        <p:nvPicPr>
          <p:cNvPr id="5" name="Audio 4" descr="Image of speaker to play audio &#10;">
            <a:hlinkClick r:id="" action="ppaction://media"/>
            <a:extLst>
              <a:ext uri="{FF2B5EF4-FFF2-40B4-BE49-F238E27FC236}">
                <a16:creationId xmlns:a16="http://schemas.microsoft.com/office/drawing/2014/main" id="{8DE1943A-CBF0-7919-92C1-15EC97DBAE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3057" y="4815595"/>
            <a:ext cx="2057400" cy="2057400"/>
          </a:xfrm>
          <a:prstGeom prst="ellipse">
            <a:avLst/>
          </a:prstGeom>
        </p:spPr>
      </p:pic>
      <p:pic>
        <p:nvPicPr>
          <p:cNvPr id="4" name="Picture 3">
            <a:extLst>
              <a:ext uri="{FF2B5EF4-FFF2-40B4-BE49-F238E27FC236}">
                <a16:creationId xmlns:a16="http://schemas.microsoft.com/office/drawing/2014/main" id="{F81EDBA7-9F0C-12A2-E444-D3A7A3F6076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497643204"/>
      </p:ext>
    </p:extLst>
  </p:cSld>
  <p:clrMapOvr>
    <a:masterClrMapping/>
  </p:clrMapOvr>
  <mc:AlternateContent xmlns:mc="http://schemas.openxmlformats.org/markup-compatibility/2006" xmlns:p14="http://schemas.microsoft.com/office/powerpoint/2010/main">
    <mc:Choice Requires="p14">
      <p:transition spd="slow" p14:dur="2000" advTm="47649"/>
    </mc:Choice>
    <mc:Fallback xmlns="">
      <p:transition spd="slow" advTm="4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7DB67-3ED2-4DA9-ABF7-8E359897FDBE}"/>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Alcohol and drug misuse</a:t>
            </a:r>
          </a:p>
        </p:txBody>
      </p:sp>
      <p:sp>
        <p:nvSpPr>
          <p:cNvPr id="3" name="Content Placeholder 2">
            <a:extLst>
              <a:ext uri="{FF2B5EF4-FFF2-40B4-BE49-F238E27FC236}">
                <a16:creationId xmlns:a16="http://schemas.microsoft.com/office/drawing/2014/main" id="{4D0C038A-55D3-4252-BB12-7BF647F53F61}"/>
              </a:ext>
            </a:extLst>
          </p:cNvPr>
          <p:cNvSpPr>
            <a:spLocks noGrp="1"/>
          </p:cNvSpPr>
          <p:nvPr>
            <p:ph idx="1"/>
          </p:nvPr>
        </p:nvSpPr>
        <p:spPr>
          <a:xfrm>
            <a:off x="4810259" y="649480"/>
            <a:ext cx="6555347" cy="5546047"/>
          </a:xfrm>
        </p:spPr>
        <p:txBody>
          <a:bodyPr anchor="ctr">
            <a:normAutofit/>
          </a:bodyPr>
          <a:lstStyle/>
          <a:p>
            <a:r>
              <a:rPr lang="en-GB" sz="2000" dirty="0">
                <a:latin typeface="Arial" panose="020B0604020202020204" pitchFamily="34" charset="0"/>
                <a:cs typeface="Arial" panose="020B0604020202020204" pitchFamily="34" charset="0"/>
              </a:rPr>
              <a:t>Jack is described as having a problem with cannabis and cocaine.</a:t>
            </a:r>
          </a:p>
          <a:p>
            <a:pPr>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A robust response to substance use disorders will be to ensure that all generic services identify and address substance use disorders at the earliest point. This will require the widespread and consistent use of drug and alcohol screening tools such as DUDIT, Assist-Lite or AUDIT.</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GB" sz="2000" kern="0" dirty="0">
                <a:effectLst/>
                <a:latin typeface="Arial" panose="020B0604020202020204" pitchFamily="34" charset="0"/>
                <a:ea typeface="Calibri" panose="020F0502020204030204" pitchFamily="34" charset="0"/>
              </a:rPr>
              <a:t>Although Jack’s substance use remained unresolved.     The central learning appears to be that as both a young person and as an adult, the approach that was most effective with him was assertive outreach.</a:t>
            </a:r>
            <a:endParaRPr lang="en-GB" sz="2000" dirty="0">
              <a:latin typeface="Arial" panose="020B060402020202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2CA02475-B821-28A8-EC3F-1F892D70C3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10738"/>
            <a:ext cx="2057400" cy="2057400"/>
          </a:xfrm>
          <a:prstGeom prst="ellipse">
            <a:avLst/>
          </a:prstGeom>
        </p:spPr>
      </p:pic>
      <p:pic>
        <p:nvPicPr>
          <p:cNvPr id="4" name="Picture 3">
            <a:extLst>
              <a:ext uri="{FF2B5EF4-FFF2-40B4-BE49-F238E27FC236}">
                <a16:creationId xmlns:a16="http://schemas.microsoft.com/office/drawing/2014/main" id="{E9F27EF3-4152-4D35-F206-BD46145770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136376958"/>
      </p:ext>
    </p:extLst>
  </p:cSld>
  <p:clrMapOvr>
    <a:masterClrMapping/>
  </p:clrMapOvr>
  <mc:AlternateContent xmlns:mc="http://schemas.openxmlformats.org/markup-compatibility/2006" xmlns:p14="http://schemas.microsoft.com/office/powerpoint/2010/main">
    <mc:Choice Requires="p14">
      <p:transition spd="slow" p14:dur="2000" advTm="76469"/>
    </mc:Choice>
    <mc:Fallback xmlns="">
      <p:transition spd="slow" advTm="76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EF78D-85BC-47F3-BA6C-D0384C37E375}"/>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Engagement</a:t>
            </a:r>
          </a:p>
        </p:txBody>
      </p:sp>
      <p:sp>
        <p:nvSpPr>
          <p:cNvPr id="3" name="Content Placeholder 2">
            <a:extLst>
              <a:ext uri="{FF2B5EF4-FFF2-40B4-BE49-F238E27FC236}">
                <a16:creationId xmlns:a16="http://schemas.microsoft.com/office/drawing/2014/main" id="{0DE51A4D-8DF8-4253-AF08-E0F838E93994}"/>
              </a:ext>
            </a:extLst>
          </p:cNvPr>
          <p:cNvSpPr>
            <a:spLocks noGrp="1"/>
          </p:cNvSpPr>
          <p:nvPr>
            <p:ph idx="1"/>
          </p:nvPr>
        </p:nvSpPr>
        <p:spPr>
          <a:xfrm>
            <a:off x="4810259" y="649480"/>
            <a:ext cx="6555347" cy="5546047"/>
          </a:xfrm>
        </p:spPr>
        <p:txBody>
          <a:bodyPr anchor="ctr">
            <a:normAutofit/>
          </a:bodyPr>
          <a:lstStyle/>
          <a:p>
            <a:r>
              <a:rPr lang="en-GB" sz="2000" kern="0" dirty="0">
                <a:effectLst/>
                <a:latin typeface="Arial" panose="020B0604020202020204" pitchFamily="34" charset="0"/>
                <a:ea typeface="Calibri" panose="020F0502020204030204" pitchFamily="34" charset="0"/>
              </a:rPr>
              <a:t>The fundamental challenge with Jack was not that he had a drug use disorder or diabetes or that he was homeless.   The real challenge was that services found it difficult to engage him into the care he needed for those problems.</a:t>
            </a:r>
          </a:p>
          <a:p>
            <a:r>
              <a:rPr lang="en-GB" sz="2000" kern="0" dirty="0">
                <a:latin typeface="Arial" panose="020B0604020202020204" pitchFamily="34" charset="0"/>
                <a:ea typeface="Calibri" panose="020F0502020204030204" pitchFamily="34" charset="0"/>
              </a:rPr>
              <a:t>H</a:t>
            </a:r>
            <a:r>
              <a:rPr lang="en-GB" sz="2000" kern="0" dirty="0">
                <a:effectLst/>
                <a:latin typeface="Arial" panose="020B0604020202020204" pitchFamily="34" charset="0"/>
                <a:ea typeface="Calibri" panose="020F0502020204030204" pitchFamily="34" charset="0"/>
              </a:rPr>
              <a:t>ighlights the need for a published, multi-agency procedure to guide professionals in dealing with engagement</a:t>
            </a:r>
            <a:r>
              <a:rPr lang="en-GB" sz="2000" kern="0" dirty="0">
                <a:latin typeface="Arial" panose="020B0604020202020204" pitchFamily="34" charset="0"/>
                <a:ea typeface="Calibri" panose="020F0502020204030204" pitchFamily="34" charset="0"/>
              </a:rPr>
              <a:t> problems</a:t>
            </a:r>
            <a:r>
              <a:rPr lang="en-GB" sz="2000" kern="0" dirty="0">
                <a:effectLst/>
                <a:latin typeface="Arial" panose="020B0604020202020204" pitchFamily="34" charset="0"/>
                <a:ea typeface="Calibri" panose="020F0502020204030204" pitchFamily="34" charset="0"/>
              </a:rPr>
              <a:t>.</a:t>
            </a:r>
          </a:p>
          <a:p>
            <a:pPr>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This will need to cover themes including:</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v"/>
            </a:pPr>
            <a:r>
              <a:rPr lang="en-GB" sz="2000" dirty="0">
                <a:effectLst/>
                <a:latin typeface="Arial" panose="020B0604020202020204" pitchFamily="34" charset="0"/>
                <a:ea typeface="Calibri" panose="020F0502020204030204" pitchFamily="34" charset="0"/>
                <a:cs typeface="Arial" panose="020B0604020202020204" pitchFamily="34" charset="0"/>
              </a:rPr>
              <a:t>Multi-agency management</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v"/>
            </a:pPr>
            <a:r>
              <a:rPr lang="en-GB" sz="2000" dirty="0">
                <a:effectLst/>
                <a:latin typeface="Arial" panose="020B0604020202020204" pitchFamily="34" charset="0"/>
                <a:ea typeface="Calibri" panose="020F0502020204030204" pitchFamily="34" charset="0"/>
                <a:cs typeface="Arial" panose="020B0604020202020204" pitchFamily="34" charset="0"/>
              </a:rPr>
              <a:t>Assertive outreach</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lvl="1">
              <a:spcAft>
                <a:spcPts val="800"/>
              </a:spcAft>
              <a:buFont typeface="Wingdings" panose="05000000000000000000" pitchFamily="2" charset="2"/>
              <a:buChar char="v"/>
            </a:pPr>
            <a:r>
              <a:rPr lang="en-GB" sz="2000" dirty="0">
                <a:effectLst/>
                <a:latin typeface="Arial" panose="020B0604020202020204" pitchFamily="34" charset="0"/>
                <a:ea typeface="Calibri" panose="020F0502020204030204" pitchFamily="34" charset="0"/>
                <a:cs typeface="Arial" panose="020B0604020202020204" pitchFamily="34" charset="0"/>
              </a:rPr>
              <a:t>Guidance on engagement techniques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v"/>
            </a:pPr>
            <a:r>
              <a:rPr lang="en-GB" sz="2000" kern="0" dirty="0">
                <a:effectLst/>
                <a:latin typeface="Arial" panose="020B0604020202020204" pitchFamily="34" charset="0"/>
                <a:ea typeface="Calibri" panose="020F0502020204030204" pitchFamily="34" charset="0"/>
              </a:rPr>
              <a:t>The need for a longer term view of the situation.</a:t>
            </a:r>
            <a:endParaRPr lang="en-GB" sz="2000" dirty="0">
              <a:latin typeface="Arial" panose="020B0604020202020204" pitchFamily="34" charset="0"/>
              <a:cs typeface="Arial" panose="020B0604020202020204" pitchFamily="34" charset="0"/>
            </a:endParaRPr>
          </a:p>
        </p:txBody>
      </p:sp>
      <p:pic>
        <p:nvPicPr>
          <p:cNvPr id="5" name="Audio 4" descr="Image of speaker to play audio &#10;">
            <a:hlinkClick r:id="" action="ppaction://media"/>
            <a:extLst>
              <a:ext uri="{FF2B5EF4-FFF2-40B4-BE49-F238E27FC236}">
                <a16:creationId xmlns:a16="http://schemas.microsoft.com/office/drawing/2014/main" id="{188EB7E9-B4E9-89B8-57A5-61DA357651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790462"/>
            <a:ext cx="2057400" cy="2057400"/>
          </a:xfrm>
          <a:prstGeom prst="ellipse">
            <a:avLst/>
          </a:prstGeom>
        </p:spPr>
      </p:pic>
      <p:pic>
        <p:nvPicPr>
          <p:cNvPr id="4" name="Picture 3">
            <a:extLst>
              <a:ext uri="{FF2B5EF4-FFF2-40B4-BE49-F238E27FC236}">
                <a16:creationId xmlns:a16="http://schemas.microsoft.com/office/drawing/2014/main" id="{A8B54694-D172-9AE2-5FD0-3AFEFE8DC04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826609639"/>
      </p:ext>
    </p:extLst>
  </p:cSld>
  <p:clrMapOvr>
    <a:masterClrMapping/>
  </p:clrMapOvr>
  <mc:AlternateContent xmlns:mc="http://schemas.openxmlformats.org/markup-compatibility/2006" xmlns:p14="http://schemas.microsoft.com/office/powerpoint/2010/main">
    <mc:Choice Requires="p14">
      <p:transition spd="slow" p14:dur="2000" advTm="71809"/>
    </mc:Choice>
    <mc:Fallback xmlns="">
      <p:transition spd="slow" advTm="7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C9653-03C2-4591-B479-F1A41F7252EB}"/>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Housing</a:t>
            </a:r>
          </a:p>
        </p:txBody>
      </p:sp>
      <p:sp>
        <p:nvSpPr>
          <p:cNvPr id="3" name="Content Placeholder 2">
            <a:extLst>
              <a:ext uri="{FF2B5EF4-FFF2-40B4-BE49-F238E27FC236}">
                <a16:creationId xmlns:a16="http://schemas.microsoft.com/office/drawing/2014/main" id="{47AB3E1A-E95B-4153-BD97-6AF463D1D53C}"/>
              </a:ext>
            </a:extLst>
          </p:cNvPr>
          <p:cNvSpPr>
            <a:spLocks noGrp="1"/>
          </p:cNvSpPr>
          <p:nvPr>
            <p:ph idx="1"/>
          </p:nvPr>
        </p:nvSpPr>
        <p:spPr>
          <a:xfrm>
            <a:off x="4810259" y="649480"/>
            <a:ext cx="6555347" cy="5546047"/>
          </a:xfrm>
        </p:spPr>
        <p:txBody>
          <a:bodyPr anchor="ctr">
            <a:normAutofit/>
          </a:bodyPr>
          <a:lstStyle/>
          <a:p>
            <a:pPr>
              <a:spcAft>
                <a:spcPts val="800"/>
              </a:spcAft>
            </a:pPr>
            <a:r>
              <a:rPr lang="en-GB" sz="2000" kern="0" dirty="0">
                <a:effectLst/>
                <a:latin typeface="Arial" panose="020B0604020202020204" pitchFamily="34" charset="0"/>
                <a:ea typeface="Calibri" panose="020F0502020204030204" pitchFamily="34" charset="0"/>
              </a:rPr>
              <a:t>In the short period of his adult life, Jack became very difficult to house due to his behaviour.</a:t>
            </a:r>
            <a:endParaRPr lang="en-GB" sz="2000" kern="0">
              <a:effectLst/>
              <a:latin typeface="Arial" panose="020B0604020202020204" pitchFamily="34" charset="0"/>
              <a:ea typeface="Calibri" panose="020F0502020204030204" pitchFamily="34" charset="0"/>
            </a:endParaRPr>
          </a:p>
          <a:p>
            <a:pPr>
              <a:spcAft>
                <a:spcPts val="800"/>
              </a:spcAft>
            </a:pPr>
            <a:r>
              <a:rPr lang="en-GB" sz="2000" kern="0" dirty="0">
                <a:effectLst/>
                <a:latin typeface="Arial" panose="020B0604020202020204" pitchFamily="34" charset="0"/>
                <a:ea typeface="Calibri" panose="020F0502020204030204" pitchFamily="34" charset="0"/>
              </a:rPr>
              <a:t>A frequent comment in both the IMRs and the Practitioners’ Event was the lack of local residential options for vulnerable people, people with challenging presentations and those with diabetes in particular.</a:t>
            </a:r>
            <a:endParaRPr lang="en-GB" sz="2000" kern="0">
              <a:latin typeface="Arial" panose="020B0604020202020204" pitchFamily="34" charset="0"/>
              <a:ea typeface="Calibri" panose="020F0502020204030204" pitchFamily="34" charset="0"/>
            </a:endParaRPr>
          </a:p>
          <a:p>
            <a:pPr>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However, Jack’s case does highlight two specific issues:</a:t>
            </a:r>
            <a:endParaRPr lang="en-GB" sz="2000">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v"/>
            </a:pPr>
            <a:r>
              <a:rPr lang="en-GB" sz="2000" dirty="0">
                <a:effectLst/>
                <a:latin typeface="Arial" panose="020B0604020202020204" pitchFamily="34" charset="0"/>
                <a:ea typeface="Calibri" panose="020F0502020204030204" pitchFamily="34" charset="0"/>
                <a:cs typeface="Arial" panose="020B0604020202020204" pitchFamily="34" charset="0"/>
              </a:rPr>
              <a:t>Discharge from Hospital to homelessness</a:t>
            </a:r>
            <a:endParaRPr lang="en-GB" sz="2000">
              <a:effectLst/>
              <a:latin typeface="Calibri" panose="020F0502020204030204" pitchFamily="34" charset="0"/>
              <a:ea typeface="Calibri" panose="020F0502020204030204" pitchFamily="34" charset="0"/>
              <a:cs typeface="Arial" panose="020B0604020202020204" pitchFamily="34" charset="0"/>
            </a:endParaRPr>
          </a:p>
          <a:p>
            <a:pPr lvl="1">
              <a:spcAft>
                <a:spcPts val="800"/>
              </a:spcAft>
              <a:buFont typeface="Wingdings" panose="05000000000000000000" pitchFamily="2" charset="2"/>
              <a:buChar char="v"/>
            </a:pPr>
            <a:r>
              <a:rPr lang="en-GB" sz="2000" dirty="0">
                <a:effectLst/>
                <a:latin typeface="Arial" panose="020B0604020202020204" pitchFamily="34" charset="0"/>
                <a:ea typeface="Calibri" panose="020F0502020204030204" pitchFamily="34" charset="0"/>
                <a:cs typeface="Arial" panose="020B0604020202020204" pitchFamily="34" charset="0"/>
              </a:rPr>
              <a:t>The problem of moving authority</a:t>
            </a:r>
            <a:endParaRPr lang="en-GB" sz="200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descr="Image of speaker to play audio ">
            <a:hlinkClick r:id="" action="ppaction://media"/>
            <a:extLst>
              <a:ext uri="{FF2B5EF4-FFF2-40B4-BE49-F238E27FC236}">
                <a16:creationId xmlns:a16="http://schemas.microsoft.com/office/drawing/2014/main" id="{7571CCE8-B2E1-644A-420F-37AB7EAB47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05" y="4831018"/>
            <a:ext cx="2057400" cy="2057400"/>
          </a:xfrm>
          <a:prstGeom prst="ellipse">
            <a:avLst/>
          </a:prstGeom>
        </p:spPr>
      </p:pic>
      <p:pic>
        <p:nvPicPr>
          <p:cNvPr id="4" name="Picture 3">
            <a:extLst>
              <a:ext uri="{FF2B5EF4-FFF2-40B4-BE49-F238E27FC236}">
                <a16:creationId xmlns:a16="http://schemas.microsoft.com/office/drawing/2014/main" id="{48375FB2-8FC2-DF26-BFC0-4425182A209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66838" y="5599953"/>
            <a:ext cx="1825238" cy="1187747"/>
          </a:xfrm>
          <a:prstGeom prst="rect">
            <a:avLst/>
          </a:prstGeom>
        </p:spPr>
      </p:pic>
    </p:spTree>
    <p:extLst>
      <p:ext uri="{BB962C8B-B14F-4D97-AF65-F5344CB8AC3E}">
        <p14:creationId xmlns:p14="http://schemas.microsoft.com/office/powerpoint/2010/main" val="3591378728"/>
      </p:ext>
    </p:extLst>
  </p:cSld>
  <p:clrMapOvr>
    <a:masterClrMapping/>
  </p:clrMapOvr>
  <mc:AlternateContent xmlns:mc="http://schemas.openxmlformats.org/markup-compatibility/2006" xmlns:p14="http://schemas.microsoft.com/office/powerpoint/2010/main">
    <mc:Choice Requires="p14">
      <p:transition spd="slow" p14:dur="2000" advTm="105442"/>
    </mc:Choice>
    <mc:Fallback xmlns="">
      <p:transition spd="slow" advTm="10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721683-04f4-4985-8153-091f3d9c7c18">
      <Terms xmlns="http://schemas.microsoft.com/office/infopath/2007/PartnerControls"/>
    </lcf76f155ced4ddcb4097134ff3c332f>
    <TaxCatchAll xmlns="f5f56b1f-ac1a-44d2-aeca-d6a1798acc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261741CEF17E4CA5A06F4983B9617D" ma:contentTypeVersion="14" ma:contentTypeDescription="Create a new document." ma:contentTypeScope="" ma:versionID="7cd0b8baeb3ad7a332ea57c7e6478f37">
  <xsd:schema xmlns:xsd="http://www.w3.org/2001/XMLSchema" xmlns:xs="http://www.w3.org/2001/XMLSchema" xmlns:p="http://schemas.microsoft.com/office/2006/metadata/properties" xmlns:ns2="22721683-04f4-4985-8153-091f3d9c7c18" xmlns:ns3="f5f56b1f-ac1a-44d2-aeca-d6a1798accfc" targetNamespace="http://schemas.microsoft.com/office/2006/metadata/properties" ma:root="true" ma:fieldsID="35b35b3a89b968d027b2bf7f79de6c32" ns2:_="" ns3:_="">
    <xsd:import namespace="22721683-04f4-4985-8153-091f3d9c7c18"/>
    <xsd:import namespace="f5f56b1f-ac1a-44d2-aeca-d6a1798accf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21683-04f4-4985-8153-091f3d9c7c1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6c5055a-4abd-43df-9bfa-3aff5869a39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f56b1f-ac1a-44d2-aeca-d6a1798accf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1d54dd1-b1a9-4099-a6f9-cca6011e7ac0}" ma:internalName="TaxCatchAll" ma:showField="CatchAllData" ma:web="f5f56b1f-ac1a-44d2-aeca-d6a1798accf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999346-CC6F-44EA-A0A2-B172AFE4F909}">
  <ds:schemaRefs>
    <ds:schemaRef ds:uri="http://schemas.microsoft.com/office/2006/metadata/properties"/>
    <ds:schemaRef ds:uri="http://schemas.microsoft.com/office/infopath/2007/PartnerControls"/>
    <ds:schemaRef ds:uri="22721683-04f4-4985-8153-091f3d9c7c18"/>
    <ds:schemaRef ds:uri="f5f56b1f-ac1a-44d2-aeca-d6a1798accfc"/>
  </ds:schemaRefs>
</ds:datastoreItem>
</file>

<file path=customXml/itemProps2.xml><?xml version="1.0" encoding="utf-8"?>
<ds:datastoreItem xmlns:ds="http://schemas.openxmlformats.org/officeDocument/2006/customXml" ds:itemID="{A8A6097C-590A-41EB-AC4D-4D7FA93F80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21683-04f4-4985-8153-091f3d9c7c18"/>
    <ds:schemaRef ds:uri="f5f56b1f-ac1a-44d2-aeca-d6a1798acc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3FB522-0C85-4B28-8C08-CCAAEC0AF8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1628</Words>
  <Application>Microsoft Office PowerPoint</Application>
  <PresentationFormat>Widescreen</PresentationFormat>
  <Paragraphs>94</Paragraphs>
  <Slides>20</Slides>
  <Notes>1</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Calibri</vt:lpstr>
      <vt:lpstr>Symbol</vt:lpstr>
      <vt:lpstr>Wingdings</vt:lpstr>
      <vt:lpstr>Office Theme</vt:lpstr>
      <vt:lpstr>Jack SAR</vt:lpstr>
      <vt:lpstr>Pen picture</vt:lpstr>
      <vt:lpstr>Pen picture</vt:lpstr>
      <vt:lpstr>Family relationships </vt:lpstr>
      <vt:lpstr>Transition </vt:lpstr>
      <vt:lpstr>Diabetes</vt:lpstr>
      <vt:lpstr>Alcohol and drug misuse</vt:lpstr>
      <vt:lpstr>Engagement</vt:lpstr>
      <vt:lpstr>Housing</vt:lpstr>
      <vt:lpstr>Safeguarding and Section 9 referrals</vt:lpstr>
      <vt:lpstr>Mental capacity </vt:lpstr>
      <vt:lpstr>Cognitive impairment </vt:lpstr>
      <vt:lpstr>Smoking</vt:lpstr>
      <vt:lpstr>Josh SAR</vt:lpstr>
      <vt:lpstr>Good practice</vt:lpstr>
      <vt:lpstr>Recommendations </vt:lpstr>
      <vt:lpstr>Recommendations </vt:lpstr>
      <vt:lpstr>Recommendations</vt:lpstr>
      <vt:lpstr>Recommendations</vt:lpstr>
      <vt:lpstr>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Jack SAR</dc:title>
  <dc:creator>mike ward</dc:creator>
  <cp:lastModifiedBy>Elaine Godwin</cp:lastModifiedBy>
  <cp:revision>2</cp:revision>
  <dcterms:created xsi:type="dcterms:W3CDTF">2024-06-20T07:56:30Z</dcterms:created>
  <dcterms:modified xsi:type="dcterms:W3CDTF">2024-07-10T12:58:45Z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959cb5-d6fa-43bd-af65-dd08ea55ea38_Enabled">
    <vt:lpwstr>true</vt:lpwstr>
  </property>
  <property fmtid="{D5CDD505-2E9C-101B-9397-08002B2CF9AE}" pid="3" name="MSIP_Label_b0959cb5-d6fa-43bd-af65-dd08ea55ea38_SetDate">
    <vt:lpwstr>2024-06-24T12:33:50Z</vt:lpwstr>
  </property>
  <property fmtid="{D5CDD505-2E9C-101B-9397-08002B2CF9AE}" pid="4" name="MSIP_Label_b0959cb5-d6fa-43bd-af65-dd08ea55ea38_Method">
    <vt:lpwstr>Privileged</vt:lpwstr>
  </property>
  <property fmtid="{D5CDD505-2E9C-101B-9397-08002B2CF9AE}" pid="5" name="MSIP_Label_b0959cb5-d6fa-43bd-af65-dd08ea55ea38_Name">
    <vt:lpwstr>b0959cb5-d6fa-43bd-af65-dd08ea55ea38</vt:lpwstr>
  </property>
  <property fmtid="{D5CDD505-2E9C-101B-9397-08002B2CF9AE}" pid="6" name="MSIP_Label_b0959cb5-d6fa-43bd-af65-dd08ea55ea38_SiteId">
    <vt:lpwstr>c947251d-81c4-4c9b-995d-f3d3b7a048c7</vt:lpwstr>
  </property>
  <property fmtid="{D5CDD505-2E9C-101B-9397-08002B2CF9AE}" pid="7" name="MSIP_Label_b0959cb5-d6fa-43bd-af65-dd08ea55ea38_ActionId">
    <vt:lpwstr>3e232216-7ab7-4049-811d-d7fad83a274f</vt:lpwstr>
  </property>
  <property fmtid="{D5CDD505-2E9C-101B-9397-08002B2CF9AE}" pid="8" name="MSIP_Label_b0959cb5-d6fa-43bd-af65-dd08ea55ea38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This document was classified as: OFFICIAL</vt:lpwstr>
  </property>
  <property fmtid="{D5CDD505-2E9C-101B-9397-08002B2CF9AE}" pid="11" name="ContentTypeId">
    <vt:lpwstr>0x01010000261741CEF17E4CA5A06F4983B9617D</vt:lpwstr>
  </property>
  <property fmtid="{D5CDD505-2E9C-101B-9397-08002B2CF9AE}" pid="12" name="MediaServiceImageTags">
    <vt:lpwstr/>
  </property>
</Properties>
</file>