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Lst>
  <p:notesMasterIdLst>
    <p:notesMasterId r:id="rId14"/>
  </p:notesMasterIdLst>
  <p:handoutMasterIdLst>
    <p:handoutMasterId r:id="rId15"/>
  </p:handoutMasterIdLst>
  <p:sldIdLst>
    <p:sldId id="273" r:id="rId5"/>
    <p:sldId id="275" r:id="rId6"/>
    <p:sldId id="277" r:id="rId7"/>
    <p:sldId id="280" r:id="rId8"/>
    <p:sldId id="261" r:id="rId9"/>
    <p:sldId id="282" r:id="rId10"/>
    <p:sldId id="283" r:id="rId11"/>
    <p:sldId id="284" r:id="rId12"/>
    <p:sldId id="27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224" userDrawn="1">
          <p15:clr>
            <a:srgbClr val="A4A3A4"/>
          </p15:clr>
        </p15:guide>
        <p15:guide id="3" pos="7368" userDrawn="1">
          <p15:clr>
            <a:srgbClr val="A4A3A4"/>
          </p15:clr>
        </p15:guide>
        <p15:guide id="4" pos="312" userDrawn="1">
          <p15:clr>
            <a:srgbClr val="A4A3A4"/>
          </p15:clr>
        </p15:guide>
        <p15:guide id="6" orient="horz" pos="2856" userDrawn="1">
          <p15:clr>
            <a:srgbClr val="A4A3A4"/>
          </p15:clr>
        </p15:guide>
        <p15:guide id="7" pos="5928" userDrawn="1">
          <p15:clr>
            <a:srgbClr val="A4A3A4"/>
          </p15:clr>
        </p15:guide>
        <p15:guide id="8" pos="6168" userDrawn="1">
          <p15:clr>
            <a:srgbClr val="A4A3A4"/>
          </p15:clr>
        </p15:guide>
        <p15:guide id="9" pos="1512" userDrawn="1">
          <p15:clr>
            <a:srgbClr val="A4A3A4"/>
          </p15:clr>
        </p15:guide>
        <p15:guide id="10" orient="horz" pos="264" userDrawn="1">
          <p15:clr>
            <a:srgbClr val="A4A3A4"/>
          </p15:clr>
        </p15:guide>
        <p15:guide id="11" pos="2496" userDrawn="1">
          <p15:clr>
            <a:srgbClr val="A4A3A4"/>
          </p15:clr>
        </p15:guide>
        <p15:guide id="12" pos="2688" userDrawn="1">
          <p15:clr>
            <a:srgbClr val="A4A3A4"/>
          </p15:clr>
        </p15:guide>
        <p15:guide id="13" pos="4536" userDrawn="1">
          <p15:clr>
            <a:srgbClr val="A4A3A4"/>
          </p15:clr>
        </p15:guide>
        <p15:guide id="14" pos="4008" userDrawn="1">
          <p15:clr>
            <a:srgbClr val="A4A3A4"/>
          </p15:clr>
        </p15:guide>
        <p15:guide id="15" pos="4944" userDrawn="1">
          <p15:clr>
            <a:srgbClr val="A4A3A4"/>
          </p15:clr>
        </p15:guide>
        <p15:guide id="16" pos="5136" userDrawn="1">
          <p15:clr>
            <a:srgbClr val="A4A3A4"/>
          </p15:clr>
        </p15:guide>
        <p15:guide id="17" orient="horz" pos="1584" userDrawn="1">
          <p15:clr>
            <a:srgbClr val="A4A3A4"/>
          </p15:clr>
        </p15:guide>
        <p15:guide id="18" orient="horz" pos="2736" userDrawn="1">
          <p15:clr>
            <a:srgbClr val="A4A3A4"/>
          </p15:clr>
        </p15:guide>
        <p15:guide id="19" orient="horz" pos="3648" userDrawn="1">
          <p15:clr>
            <a:srgbClr val="A4A3A4"/>
          </p15:clr>
        </p15:guide>
        <p15:guide id="20" orient="horz" pos="864" userDrawn="1">
          <p15:clr>
            <a:srgbClr val="A4A3A4"/>
          </p15:clr>
        </p15:guide>
        <p15:guide id="21" orient="horz" pos="3984" userDrawn="1">
          <p15:clr>
            <a:srgbClr val="A4A3A4"/>
          </p15:clr>
        </p15:guide>
        <p15:guide id="22" pos="456" userDrawn="1">
          <p15:clr>
            <a:srgbClr val="A4A3A4"/>
          </p15:clr>
        </p15:guide>
        <p15:guide id="23" pos="7248" userDrawn="1">
          <p15:clr>
            <a:srgbClr val="A4A3A4"/>
          </p15:clr>
        </p15:guide>
        <p15:guide id="24" orient="horz" pos="1920" userDrawn="1">
          <p15:clr>
            <a:srgbClr val="A4A3A4"/>
          </p15:clr>
        </p15:guide>
        <p15:guide id="25" orient="horz" pos="2256" userDrawn="1">
          <p15:clr>
            <a:srgbClr val="A4A3A4"/>
          </p15:clr>
        </p15:guide>
        <p15:guide id="26" pos="7176" userDrawn="1">
          <p15:clr>
            <a:srgbClr val="A4A3A4"/>
          </p15:clr>
        </p15:guide>
        <p15:guide id="27" orient="horz" pos="1704" userDrawn="1">
          <p15:clr>
            <a:srgbClr val="A4A3A4"/>
          </p15:clr>
        </p15:guide>
        <p15:guide id="28" pos="4176" userDrawn="1">
          <p15:clr>
            <a:srgbClr val="A4A3A4"/>
          </p15:clr>
        </p15:guide>
        <p15:guide id="29" orient="horz" pos="2592" userDrawn="1">
          <p15:clr>
            <a:srgbClr val="A4A3A4"/>
          </p15:clr>
        </p15:guide>
        <p15:guide id="30" pos="6912" userDrawn="1">
          <p15:clr>
            <a:srgbClr val="A4A3A4"/>
          </p15:clr>
        </p15:guide>
        <p15:guide id="31" pos="35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8BEB2"/>
    <a:srgbClr val="753F2D"/>
    <a:srgbClr val="5E3324"/>
    <a:srgbClr val="8A4C34"/>
    <a:srgbClr val="815550"/>
    <a:srgbClr val="A3573E"/>
    <a:srgbClr val="E7E6E6"/>
    <a:srgbClr val="C28D6D"/>
    <a:srgbClr val="D2986F"/>
    <a:srgbClr val="333B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058AB7-479E-4E62-A21E-F2B0ABFBEA4C}" v="141" dt="2023-06-27T15:48:15.6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p:normalViewPr>
  <p:slideViewPr>
    <p:cSldViewPr snapToGrid="0">
      <p:cViewPr>
        <p:scale>
          <a:sx n="111" d="100"/>
          <a:sy n="111" d="100"/>
        </p:scale>
        <p:origin x="594" y="96"/>
      </p:cViewPr>
      <p:guideLst>
        <p:guide orient="horz" pos="1224"/>
        <p:guide pos="7368"/>
        <p:guide pos="312"/>
        <p:guide orient="horz" pos="2856"/>
        <p:guide pos="5928"/>
        <p:guide pos="6168"/>
        <p:guide pos="1512"/>
        <p:guide orient="horz" pos="264"/>
        <p:guide pos="2496"/>
        <p:guide pos="2688"/>
        <p:guide pos="4536"/>
        <p:guide pos="4008"/>
        <p:guide pos="4944"/>
        <p:guide pos="5136"/>
        <p:guide orient="horz" pos="1584"/>
        <p:guide orient="horz" pos="2736"/>
        <p:guide orient="horz" pos="3648"/>
        <p:guide orient="horz" pos="864"/>
        <p:guide orient="horz" pos="3984"/>
        <p:guide pos="456"/>
        <p:guide pos="7248"/>
        <p:guide orient="horz" pos="1920"/>
        <p:guide orient="horz" pos="2256"/>
        <p:guide pos="7176"/>
        <p:guide orient="horz" pos="1704"/>
        <p:guide pos="4176"/>
        <p:guide orient="horz" pos="2592"/>
        <p:guide pos="6912"/>
        <p:guide pos="3552"/>
      </p:guideLst>
    </p:cSldViewPr>
  </p:slideViewPr>
  <p:notesTextViewPr>
    <p:cViewPr>
      <p:scale>
        <a:sx n="3" d="2"/>
        <a:sy n="3" d="2"/>
      </p:scale>
      <p:origin x="0" y="0"/>
    </p:cViewPr>
  </p:notesTextViewPr>
  <p:notesViewPr>
    <p:cSldViewPr snapToGrid="0">
      <p:cViewPr varScale="1">
        <p:scale>
          <a:sx n="58" d="100"/>
          <a:sy n="58" d="100"/>
        </p:scale>
        <p:origin x="3240"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minder S" userId="55965b0ccacb2245" providerId="LiveId" clId="{A3058AB7-479E-4E62-A21E-F2B0ABFBEA4C}"/>
    <pc:docChg chg="modSld">
      <pc:chgData name="Parminder S" userId="55965b0ccacb2245" providerId="LiveId" clId="{A3058AB7-479E-4E62-A21E-F2B0ABFBEA4C}" dt="2023-06-27T15:48:15.639" v="220"/>
      <pc:docMkLst>
        <pc:docMk/>
      </pc:docMkLst>
      <pc:sldChg chg="addSp delSp modSp mod modTransition modAnim">
        <pc:chgData name="Parminder S" userId="55965b0ccacb2245" providerId="LiveId" clId="{A3058AB7-479E-4E62-A21E-F2B0ABFBEA4C}" dt="2023-06-23T13:50:12.034" v="180"/>
        <pc:sldMkLst>
          <pc:docMk/>
          <pc:sldMk cId="1429429409" sldId="261"/>
        </pc:sldMkLst>
        <pc:picChg chg="add del mod ord">
          <ac:chgData name="Parminder S" userId="55965b0ccacb2245" providerId="LiveId" clId="{A3058AB7-479E-4E62-A21E-F2B0ABFBEA4C}" dt="2023-06-23T13:48:52.188" v="174"/>
          <ac:picMkLst>
            <pc:docMk/>
            <pc:sldMk cId="1429429409" sldId="261"/>
            <ac:picMk id="4" creationId="{A172D391-5C76-6133-07D5-F1EB8EF7F389}"/>
          </ac:picMkLst>
        </pc:picChg>
        <pc:picChg chg="add del mod">
          <ac:chgData name="Parminder S" userId="55965b0ccacb2245" providerId="LiveId" clId="{A3058AB7-479E-4E62-A21E-F2B0ABFBEA4C}" dt="2023-06-23T13:34:56.732" v="112"/>
          <ac:picMkLst>
            <pc:docMk/>
            <pc:sldMk cId="1429429409" sldId="261"/>
            <ac:picMk id="5" creationId="{11D0A3FB-8560-418F-B4A3-59CFD734CCD6}"/>
          </ac:picMkLst>
        </pc:picChg>
        <pc:picChg chg="add del mod">
          <ac:chgData name="Parminder S" userId="55965b0ccacb2245" providerId="LiveId" clId="{A3058AB7-479E-4E62-A21E-F2B0ABFBEA4C}" dt="2023-06-23T13:48:55.978" v="176"/>
          <ac:picMkLst>
            <pc:docMk/>
            <pc:sldMk cId="1429429409" sldId="261"/>
            <ac:picMk id="5" creationId="{25A6F2E1-D24C-826D-563C-B0A38C553F41}"/>
          </ac:picMkLst>
        </pc:picChg>
        <pc:picChg chg="add del mod ord">
          <ac:chgData name="Parminder S" userId="55965b0ccacb2245" providerId="LiveId" clId="{A3058AB7-479E-4E62-A21E-F2B0ABFBEA4C}" dt="2023-06-23T13:35:53.225" v="113"/>
          <ac:picMkLst>
            <pc:docMk/>
            <pc:sldMk cId="1429429409" sldId="261"/>
            <ac:picMk id="8" creationId="{505FFFF8-99B6-D415-17E3-6A3EC9E330B0}"/>
          </ac:picMkLst>
        </pc:picChg>
        <pc:picChg chg="add del mod ord">
          <ac:chgData name="Parminder S" userId="55965b0ccacb2245" providerId="LiveId" clId="{A3058AB7-479E-4E62-A21E-F2B0ABFBEA4C}" dt="2023-06-23T13:49:12.924" v="177"/>
          <ac:picMkLst>
            <pc:docMk/>
            <pc:sldMk cId="1429429409" sldId="261"/>
            <ac:picMk id="8" creationId="{6F0B02F0-777C-D817-6E71-30355988595C}"/>
          </ac:picMkLst>
        </pc:picChg>
        <pc:picChg chg="add del mod">
          <ac:chgData name="Parminder S" userId="55965b0ccacb2245" providerId="LiveId" clId="{A3058AB7-479E-4E62-A21E-F2B0ABFBEA4C}" dt="2023-06-23T13:38:32.688" v="120"/>
          <ac:picMkLst>
            <pc:docMk/>
            <pc:sldMk cId="1429429409" sldId="261"/>
            <ac:picMk id="9" creationId="{B4EC6EB4-D6F0-227B-C8BF-28A82DE16853}"/>
          </ac:picMkLst>
        </pc:picChg>
        <pc:picChg chg="add del mod">
          <ac:chgData name="Parminder S" userId="55965b0ccacb2245" providerId="LiveId" clId="{A3058AB7-479E-4E62-A21E-F2B0ABFBEA4C}" dt="2023-06-23T13:49:15.480" v="179"/>
          <ac:picMkLst>
            <pc:docMk/>
            <pc:sldMk cId="1429429409" sldId="261"/>
            <ac:picMk id="10" creationId="{845A4F3C-A9B2-E104-C3AF-482DF1C65D60}"/>
          </ac:picMkLst>
        </pc:picChg>
        <pc:picChg chg="add del mod ord">
          <ac:chgData name="Parminder S" userId="55965b0ccacb2245" providerId="LiveId" clId="{A3058AB7-479E-4E62-A21E-F2B0ABFBEA4C}" dt="2023-06-23T13:50:12.034" v="180"/>
          <ac:picMkLst>
            <pc:docMk/>
            <pc:sldMk cId="1429429409" sldId="261"/>
            <ac:picMk id="14" creationId="{82D3CC54-1D68-0D16-732B-96ECCE2562C5}"/>
          </ac:picMkLst>
        </pc:picChg>
        <pc:picChg chg="add mod">
          <ac:chgData name="Parminder S" userId="55965b0ccacb2245" providerId="LiveId" clId="{A3058AB7-479E-4E62-A21E-F2B0ABFBEA4C}" dt="2023-06-23T13:50:12.034" v="180"/>
          <ac:picMkLst>
            <pc:docMk/>
            <pc:sldMk cId="1429429409" sldId="261"/>
            <ac:picMk id="15" creationId="{3DC25A73-E94D-7858-DF4D-89CE4E77B4BB}"/>
          </ac:picMkLst>
        </pc:picChg>
      </pc:sldChg>
      <pc:sldChg chg="addSp delSp modSp mod modTransition modAnim">
        <pc:chgData name="Parminder S" userId="55965b0ccacb2245" providerId="LiveId" clId="{A3058AB7-479E-4E62-A21E-F2B0ABFBEA4C}" dt="2023-06-23T13:39:20.643" v="130"/>
        <pc:sldMkLst>
          <pc:docMk/>
          <pc:sldMk cId="2863103940" sldId="273"/>
        </pc:sldMkLst>
        <pc:picChg chg="add del mod">
          <ac:chgData name="Parminder S" userId="55965b0ccacb2245" providerId="LiveId" clId="{A3058AB7-479E-4E62-A21E-F2B0ABFBEA4C}" dt="2023-06-23T13:38:32.688" v="120"/>
          <ac:picMkLst>
            <pc:docMk/>
            <pc:sldMk cId="2863103940" sldId="273"/>
            <ac:picMk id="4" creationId="{C905886E-9AAF-F897-2049-EE73B07D30B9}"/>
          </ac:picMkLst>
        </pc:picChg>
        <pc:picChg chg="add del mod">
          <ac:chgData name="Parminder S" userId="55965b0ccacb2245" providerId="LiveId" clId="{A3058AB7-479E-4E62-A21E-F2B0ABFBEA4C}" dt="2023-06-20T14:31:31.081" v="2"/>
          <ac:picMkLst>
            <pc:docMk/>
            <pc:sldMk cId="2863103940" sldId="273"/>
            <ac:picMk id="5" creationId="{93A0774E-9C1F-45D1-1403-19E8A84523E3}"/>
          </ac:picMkLst>
        </pc:picChg>
        <pc:picChg chg="add del mod ord">
          <ac:chgData name="Parminder S" userId="55965b0ccacb2245" providerId="LiveId" clId="{A3058AB7-479E-4E62-A21E-F2B0ABFBEA4C}" dt="2023-06-23T13:38:37.005" v="121"/>
          <ac:picMkLst>
            <pc:docMk/>
            <pc:sldMk cId="2863103940" sldId="273"/>
            <ac:picMk id="6" creationId="{A70B1FB3-9A64-712F-CC67-01BFB336A867}"/>
          </ac:picMkLst>
        </pc:picChg>
        <pc:picChg chg="add del mod">
          <ac:chgData name="Parminder S" userId="55965b0ccacb2245" providerId="LiveId" clId="{A3058AB7-479E-4E62-A21E-F2B0ABFBEA4C}" dt="2023-06-23T13:38:44.004" v="123"/>
          <ac:picMkLst>
            <pc:docMk/>
            <pc:sldMk cId="2863103940" sldId="273"/>
            <ac:picMk id="7" creationId="{E17208B3-FA8C-BD32-2727-A56F9B3D7ECB}"/>
          </ac:picMkLst>
        </pc:picChg>
        <pc:picChg chg="add del mod ord">
          <ac:chgData name="Parminder S" userId="55965b0ccacb2245" providerId="LiveId" clId="{A3058AB7-479E-4E62-A21E-F2B0ABFBEA4C}" dt="2023-06-20T14:31:46.717" v="3"/>
          <ac:picMkLst>
            <pc:docMk/>
            <pc:sldMk cId="2863103940" sldId="273"/>
            <ac:picMk id="8" creationId="{C0A20B3C-FD60-0491-DC61-D106DBC38548}"/>
          </ac:picMkLst>
        </pc:picChg>
        <pc:picChg chg="add del mod">
          <ac:chgData name="Parminder S" userId="55965b0ccacb2245" providerId="LiveId" clId="{A3058AB7-479E-4E62-A21E-F2B0ABFBEA4C}" dt="2023-06-20T14:33:33.452" v="12"/>
          <ac:picMkLst>
            <pc:docMk/>
            <pc:sldMk cId="2863103940" sldId="273"/>
            <ac:picMk id="9" creationId="{5BDE82C5-4447-B845-5F04-302379CE969C}"/>
          </ac:picMkLst>
        </pc:picChg>
        <pc:picChg chg="add del mod ord">
          <ac:chgData name="Parminder S" userId="55965b0ccacb2245" providerId="LiveId" clId="{A3058AB7-479E-4E62-A21E-F2B0ABFBEA4C}" dt="2023-06-23T13:38:49.744" v="124"/>
          <ac:picMkLst>
            <pc:docMk/>
            <pc:sldMk cId="2863103940" sldId="273"/>
            <ac:picMk id="13" creationId="{AE814807-DC66-CA03-C339-FA19524AB834}"/>
          </ac:picMkLst>
        </pc:picChg>
        <pc:picChg chg="add del mod">
          <ac:chgData name="Parminder S" userId="55965b0ccacb2245" providerId="LiveId" clId="{A3058AB7-479E-4E62-A21E-F2B0ABFBEA4C}" dt="2023-06-23T13:38:52.786" v="126"/>
          <ac:picMkLst>
            <pc:docMk/>
            <pc:sldMk cId="2863103940" sldId="273"/>
            <ac:picMk id="14" creationId="{0526CB0A-946B-DE89-BEAD-C9448634A86A}"/>
          </ac:picMkLst>
        </pc:picChg>
        <pc:picChg chg="add del mod ord">
          <ac:chgData name="Parminder S" userId="55965b0ccacb2245" providerId="LiveId" clId="{A3058AB7-479E-4E62-A21E-F2B0ABFBEA4C}" dt="2023-06-20T14:33:57.933" v="13"/>
          <ac:picMkLst>
            <pc:docMk/>
            <pc:sldMk cId="2863103940" sldId="273"/>
            <ac:picMk id="15" creationId="{F8B79AA9-0F39-BE28-AAEA-C54A8E888CFA}"/>
          </ac:picMkLst>
        </pc:picChg>
        <pc:picChg chg="add del mod">
          <ac:chgData name="Parminder S" userId="55965b0ccacb2245" providerId="LiveId" clId="{A3058AB7-479E-4E62-A21E-F2B0ABFBEA4C}" dt="2023-06-20T14:38:13.231" v="33"/>
          <ac:picMkLst>
            <pc:docMk/>
            <pc:sldMk cId="2863103940" sldId="273"/>
            <ac:picMk id="16" creationId="{AF5383E4-8E0A-ECCD-0870-C7160F17593F}"/>
          </ac:picMkLst>
        </pc:picChg>
        <pc:picChg chg="add del mod ord">
          <ac:chgData name="Parminder S" userId="55965b0ccacb2245" providerId="LiveId" clId="{A3058AB7-479E-4E62-A21E-F2B0ABFBEA4C}" dt="2023-06-23T13:39:03.009" v="127"/>
          <ac:picMkLst>
            <pc:docMk/>
            <pc:sldMk cId="2863103940" sldId="273"/>
            <ac:picMk id="17" creationId="{AB2CA413-2548-392D-A25B-9DA0EC08DE88}"/>
          </ac:picMkLst>
        </pc:picChg>
        <pc:picChg chg="add del mod ord">
          <ac:chgData name="Parminder S" userId="55965b0ccacb2245" providerId="LiveId" clId="{A3058AB7-479E-4E62-A21E-F2B0ABFBEA4C}" dt="2023-06-20T14:38:21.132" v="34"/>
          <ac:picMkLst>
            <pc:docMk/>
            <pc:sldMk cId="2863103940" sldId="273"/>
            <ac:picMk id="17" creationId="{CB896495-387A-5404-3113-79E110D67126}"/>
          </ac:picMkLst>
        </pc:picChg>
        <pc:picChg chg="add del mod">
          <ac:chgData name="Parminder S" userId="55965b0ccacb2245" providerId="LiveId" clId="{A3058AB7-479E-4E62-A21E-F2B0ABFBEA4C}" dt="2023-06-23T13:39:05.355" v="129"/>
          <ac:picMkLst>
            <pc:docMk/>
            <pc:sldMk cId="2863103940" sldId="273"/>
            <ac:picMk id="18" creationId="{284F97FD-98DF-C943-B969-198FBBB46D1D}"/>
          </ac:picMkLst>
        </pc:picChg>
        <pc:picChg chg="add del mod">
          <ac:chgData name="Parminder S" userId="55965b0ccacb2245" providerId="LiveId" clId="{A3058AB7-479E-4E62-A21E-F2B0ABFBEA4C}" dt="2023-06-20T14:38:30.395" v="36"/>
          <ac:picMkLst>
            <pc:docMk/>
            <pc:sldMk cId="2863103940" sldId="273"/>
            <ac:picMk id="18" creationId="{A9232B6D-4B8C-91F2-D704-1A689E490445}"/>
          </ac:picMkLst>
        </pc:picChg>
        <pc:picChg chg="add del mod ord">
          <ac:chgData name="Parminder S" userId="55965b0ccacb2245" providerId="LiveId" clId="{A3058AB7-479E-4E62-A21E-F2B0ABFBEA4C}" dt="2023-06-20T14:38:40.961" v="37"/>
          <ac:picMkLst>
            <pc:docMk/>
            <pc:sldMk cId="2863103940" sldId="273"/>
            <ac:picMk id="21" creationId="{2170AB8A-6542-659F-EA97-CD11EBF27B72}"/>
          </ac:picMkLst>
        </pc:picChg>
        <pc:picChg chg="add del mod ord">
          <ac:chgData name="Parminder S" userId="55965b0ccacb2245" providerId="LiveId" clId="{A3058AB7-479E-4E62-A21E-F2B0ABFBEA4C}" dt="2023-06-23T13:39:20.643" v="130"/>
          <ac:picMkLst>
            <pc:docMk/>
            <pc:sldMk cId="2863103940" sldId="273"/>
            <ac:picMk id="21" creationId="{6AABB205-627F-B30D-1F18-1A41A48E024C}"/>
          </ac:picMkLst>
        </pc:picChg>
        <pc:picChg chg="add del mod">
          <ac:chgData name="Parminder S" userId="55965b0ccacb2245" providerId="LiveId" clId="{A3058AB7-479E-4E62-A21E-F2B0ABFBEA4C}" dt="2023-06-20T14:38:59.658" v="39"/>
          <ac:picMkLst>
            <pc:docMk/>
            <pc:sldMk cId="2863103940" sldId="273"/>
            <ac:picMk id="22" creationId="{21334A09-60F9-896D-55ED-D701C002E08D}"/>
          </ac:picMkLst>
        </pc:picChg>
        <pc:picChg chg="add mod">
          <ac:chgData name="Parminder S" userId="55965b0ccacb2245" providerId="LiveId" clId="{A3058AB7-479E-4E62-A21E-F2B0ABFBEA4C}" dt="2023-06-23T13:39:20.643" v="130"/>
          <ac:picMkLst>
            <pc:docMk/>
            <pc:sldMk cId="2863103940" sldId="273"/>
            <ac:picMk id="22" creationId="{DC76AD49-B589-9574-5437-2E5EB1252ADD}"/>
          </ac:picMkLst>
        </pc:picChg>
        <pc:picChg chg="add del mod ord">
          <ac:chgData name="Parminder S" userId="55965b0ccacb2245" providerId="LiveId" clId="{A3058AB7-479E-4E62-A21E-F2B0ABFBEA4C}" dt="2023-06-20T14:39:33.578" v="40"/>
          <ac:picMkLst>
            <pc:docMk/>
            <pc:sldMk cId="2863103940" sldId="273"/>
            <ac:picMk id="26" creationId="{D8A149B3-7272-26B0-05EB-D44BB99AFA69}"/>
          </ac:picMkLst>
        </pc:picChg>
        <pc:picChg chg="add del mod">
          <ac:chgData name="Parminder S" userId="55965b0ccacb2245" providerId="LiveId" clId="{A3058AB7-479E-4E62-A21E-F2B0ABFBEA4C}" dt="2023-06-20T14:58:26.812" v="70"/>
          <ac:picMkLst>
            <pc:docMk/>
            <pc:sldMk cId="2863103940" sldId="273"/>
            <ac:picMk id="27" creationId="{8B78EBFB-0B81-7040-C727-D93E2ED41AF8}"/>
          </ac:picMkLst>
        </pc:picChg>
        <pc:picChg chg="add del mod ord">
          <ac:chgData name="Parminder S" userId="55965b0ccacb2245" providerId="LiveId" clId="{A3058AB7-479E-4E62-A21E-F2B0ABFBEA4C}" dt="2023-06-20T14:58:40.739" v="71"/>
          <ac:picMkLst>
            <pc:docMk/>
            <pc:sldMk cId="2863103940" sldId="273"/>
            <ac:picMk id="32" creationId="{D5B6E09E-BD48-1821-ADCE-B16630CA8960}"/>
          </ac:picMkLst>
        </pc:picChg>
        <pc:picChg chg="add del mod">
          <ac:chgData name="Parminder S" userId="55965b0ccacb2245" providerId="LiveId" clId="{A3058AB7-479E-4E62-A21E-F2B0ABFBEA4C}" dt="2023-06-23T13:21:54.517" v="72"/>
          <ac:picMkLst>
            <pc:docMk/>
            <pc:sldMk cId="2863103940" sldId="273"/>
            <ac:picMk id="34" creationId="{91DD106A-EFA4-4A57-BEC0-275865451B17}"/>
          </ac:picMkLst>
        </pc:picChg>
      </pc:sldChg>
      <pc:sldChg chg="addSp modSp modTransition">
        <pc:chgData name="Parminder S" userId="55965b0ccacb2245" providerId="LiveId" clId="{A3058AB7-479E-4E62-A21E-F2B0ABFBEA4C}" dt="2023-06-23T13:54:34.810" v="190"/>
        <pc:sldMkLst>
          <pc:docMk/>
          <pc:sldMk cId="226236345" sldId="274"/>
        </pc:sldMkLst>
        <pc:picChg chg="add mod">
          <ac:chgData name="Parminder S" userId="55965b0ccacb2245" providerId="LiveId" clId="{A3058AB7-479E-4E62-A21E-F2B0ABFBEA4C}" dt="2023-06-23T13:54:34.810" v="190"/>
          <ac:picMkLst>
            <pc:docMk/>
            <pc:sldMk cId="226236345" sldId="274"/>
            <ac:picMk id="5" creationId="{F6ABE830-9982-9683-8914-EBF57183A7B7}"/>
          </ac:picMkLst>
        </pc:picChg>
      </pc:sldChg>
      <pc:sldChg chg="addSp delSp modSp mod modTransition modAnim">
        <pc:chgData name="Parminder S" userId="55965b0ccacb2245" providerId="LiveId" clId="{A3058AB7-479E-4E62-A21E-F2B0ABFBEA4C}" dt="2023-06-23T13:58:05.472" v="199"/>
        <pc:sldMkLst>
          <pc:docMk/>
          <pc:sldMk cId="3551793469" sldId="275"/>
        </pc:sldMkLst>
        <pc:picChg chg="add del mod">
          <ac:chgData name="Parminder S" userId="55965b0ccacb2245" providerId="LiveId" clId="{A3058AB7-479E-4E62-A21E-F2B0ABFBEA4C}" dt="2023-06-23T13:38:32.688" v="120"/>
          <ac:picMkLst>
            <pc:docMk/>
            <pc:sldMk cId="3551793469" sldId="275"/>
            <ac:picMk id="3" creationId="{0082AA3C-0A93-CE41-22AB-5F9D28B455E2}"/>
          </ac:picMkLst>
        </pc:picChg>
        <pc:picChg chg="add del mod ord">
          <ac:chgData name="Parminder S" userId="55965b0ccacb2245" providerId="LiveId" clId="{A3058AB7-479E-4E62-A21E-F2B0ABFBEA4C}" dt="2023-06-23T13:57:15.973" v="193"/>
          <ac:picMkLst>
            <pc:docMk/>
            <pc:sldMk cId="3551793469" sldId="275"/>
            <ac:picMk id="6" creationId="{0B138C98-A31B-D5F1-6752-09FCEC0D7083}"/>
          </ac:picMkLst>
        </pc:picChg>
        <pc:picChg chg="add del mod">
          <ac:chgData name="Parminder S" userId="55965b0ccacb2245" providerId="LiveId" clId="{A3058AB7-479E-4E62-A21E-F2B0ABFBEA4C}" dt="2023-06-23T13:57:18.179" v="195"/>
          <ac:picMkLst>
            <pc:docMk/>
            <pc:sldMk cId="3551793469" sldId="275"/>
            <ac:picMk id="7" creationId="{50FDBA9D-0FBA-3AE4-AAB0-C7A6D81BAA80}"/>
          </ac:picMkLst>
        </pc:picChg>
        <pc:picChg chg="add del mod ord">
          <ac:chgData name="Parminder S" userId="55965b0ccacb2245" providerId="LiveId" clId="{A3058AB7-479E-4E62-A21E-F2B0ABFBEA4C}" dt="2023-06-23T13:39:33.122" v="131"/>
          <ac:picMkLst>
            <pc:docMk/>
            <pc:sldMk cId="3551793469" sldId="275"/>
            <ac:picMk id="9" creationId="{D5E12193-130E-5A21-E4E4-456F954F95F0}"/>
          </ac:picMkLst>
        </pc:picChg>
        <pc:picChg chg="add del mod ord">
          <ac:chgData name="Parminder S" userId="55965b0ccacb2245" providerId="LiveId" clId="{A3058AB7-479E-4E62-A21E-F2B0ABFBEA4C}" dt="2023-06-23T13:57:30.815" v="196"/>
          <ac:picMkLst>
            <pc:docMk/>
            <pc:sldMk cId="3551793469" sldId="275"/>
            <ac:picMk id="10" creationId="{12DF404E-A89D-FB7C-A466-62BF47CF3C35}"/>
          </ac:picMkLst>
        </pc:picChg>
        <pc:picChg chg="add del mod">
          <ac:chgData name="Parminder S" userId="55965b0ccacb2245" providerId="LiveId" clId="{A3058AB7-479E-4E62-A21E-F2B0ABFBEA4C}" dt="2023-06-23T13:39:36.664" v="133"/>
          <ac:picMkLst>
            <pc:docMk/>
            <pc:sldMk cId="3551793469" sldId="275"/>
            <ac:picMk id="10" creationId="{1EF94B3F-D2D9-8DD4-2B63-1E1A3EBC7D36}"/>
          </ac:picMkLst>
        </pc:picChg>
        <pc:picChg chg="add del mod">
          <ac:chgData name="Parminder S" userId="55965b0ccacb2245" providerId="LiveId" clId="{A3058AB7-479E-4E62-A21E-F2B0ABFBEA4C}" dt="2023-06-23T13:57:32.792" v="198"/>
          <ac:picMkLst>
            <pc:docMk/>
            <pc:sldMk cId="3551793469" sldId="275"/>
            <ac:picMk id="11" creationId="{D1786637-413E-97C3-7E99-8FB5AE16CD90}"/>
          </ac:picMkLst>
        </pc:picChg>
        <pc:picChg chg="add del mod ord">
          <ac:chgData name="Parminder S" userId="55965b0ccacb2245" providerId="LiveId" clId="{A3058AB7-479E-4E62-A21E-F2B0ABFBEA4C}" dt="2023-06-23T13:39:50.790" v="134"/>
          <ac:picMkLst>
            <pc:docMk/>
            <pc:sldMk cId="3551793469" sldId="275"/>
            <ac:picMk id="13" creationId="{55DC1706-49C7-027B-6395-E41235F210AA}"/>
          </ac:picMkLst>
        </pc:picChg>
        <pc:picChg chg="add del mod">
          <ac:chgData name="Parminder S" userId="55965b0ccacb2245" providerId="LiveId" clId="{A3058AB7-479E-4E62-A21E-F2B0ABFBEA4C}" dt="2023-06-23T13:39:54.661" v="136"/>
          <ac:picMkLst>
            <pc:docMk/>
            <pc:sldMk cId="3551793469" sldId="275"/>
            <ac:picMk id="14" creationId="{B73966CD-582E-5EC3-0E86-A265B9B00E71}"/>
          </ac:picMkLst>
        </pc:picChg>
        <pc:picChg chg="add del mod ord">
          <ac:chgData name="Parminder S" userId="55965b0ccacb2245" providerId="LiveId" clId="{A3058AB7-479E-4E62-A21E-F2B0ABFBEA4C}" dt="2023-06-23T13:58:05.472" v="199"/>
          <ac:picMkLst>
            <pc:docMk/>
            <pc:sldMk cId="3551793469" sldId="275"/>
            <ac:picMk id="14" creationId="{E092CF89-3E81-575C-CE4D-CC5ABC5394D9}"/>
          </ac:picMkLst>
        </pc:picChg>
        <pc:picChg chg="add mod">
          <ac:chgData name="Parminder S" userId="55965b0ccacb2245" providerId="LiveId" clId="{A3058AB7-479E-4E62-A21E-F2B0ABFBEA4C}" dt="2023-06-23T13:58:05.472" v="199"/>
          <ac:picMkLst>
            <pc:docMk/>
            <pc:sldMk cId="3551793469" sldId="275"/>
            <ac:picMk id="15" creationId="{D24D1F1D-B12A-594A-14C9-8A25511C0EBA}"/>
          </ac:picMkLst>
        </pc:picChg>
        <pc:picChg chg="add del mod ord">
          <ac:chgData name="Parminder S" userId="55965b0ccacb2245" providerId="LiveId" clId="{A3058AB7-479E-4E62-A21E-F2B0ABFBEA4C}" dt="2023-06-23T13:40:25.540" v="137"/>
          <ac:picMkLst>
            <pc:docMk/>
            <pc:sldMk cId="3551793469" sldId="275"/>
            <ac:picMk id="17" creationId="{13CB373F-70C5-6426-7115-FE9D56691945}"/>
          </ac:picMkLst>
        </pc:picChg>
        <pc:picChg chg="add del mod">
          <ac:chgData name="Parminder S" userId="55965b0ccacb2245" providerId="LiveId" clId="{A3058AB7-479E-4E62-A21E-F2B0ABFBEA4C}" dt="2023-06-23T13:56:59.945" v="192"/>
          <ac:picMkLst>
            <pc:docMk/>
            <pc:sldMk cId="3551793469" sldId="275"/>
            <ac:picMk id="18" creationId="{96A36E32-841F-FD3E-118A-FDCC3BA19F51}"/>
          </ac:picMkLst>
        </pc:picChg>
        <pc:picChg chg="add del mod">
          <ac:chgData name="Parminder S" userId="55965b0ccacb2245" providerId="LiveId" clId="{A3058AB7-479E-4E62-A21E-F2B0ABFBEA4C}" dt="2023-06-20T14:32:05.095" v="6"/>
          <ac:picMkLst>
            <pc:docMk/>
            <pc:sldMk cId="3551793469" sldId="275"/>
            <ac:picMk id="42" creationId="{C7FB274E-92AA-C6EB-D15E-53016083E9FF}"/>
          </ac:picMkLst>
        </pc:picChg>
        <pc:picChg chg="add del mod ord">
          <ac:chgData name="Parminder S" userId="55965b0ccacb2245" providerId="LiveId" clId="{A3058AB7-479E-4E62-A21E-F2B0ABFBEA4C}" dt="2023-06-20T14:32:21.045" v="7"/>
          <ac:picMkLst>
            <pc:docMk/>
            <pc:sldMk cId="3551793469" sldId="275"/>
            <ac:picMk id="45" creationId="{FBA2F68F-0F9D-2E3F-8674-74708FC25801}"/>
          </ac:picMkLst>
        </pc:picChg>
        <pc:picChg chg="add del mod">
          <ac:chgData name="Parminder S" userId="55965b0ccacb2245" providerId="LiveId" clId="{A3058AB7-479E-4E62-A21E-F2B0ABFBEA4C}" dt="2023-06-20T14:33:33.452" v="12"/>
          <ac:picMkLst>
            <pc:docMk/>
            <pc:sldMk cId="3551793469" sldId="275"/>
            <ac:picMk id="46" creationId="{01493D08-B845-1A85-DBE4-C76C54215CDB}"/>
          </ac:picMkLst>
        </pc:picChg>
        <pc:picChg chg="add del mod ord">
          <ac:chgData name="Parminder S" userId="55965b0ccacb2245" providerId="LiveId" clId="{A3058AB7-479E-4E62-A21E-F2B0ABFBEA4C}" dt="2023-06-20T14:33:57.933" v="13"/>
          <ac:picMkLst>
            <pc:docMk/>
            <pc:sldMk cId="3551793469" sldId="275"/>
            <ac:picMk id="53" creationId="{DFD78A57-A7E1-C5F0-7EBE-3C54B643EC61}"/>
          </ac:picMkLst>
        </pc:picChg>
        <pc:picChg chg="add del mod">
          <ac:chgData name="Parminder S" userId="55965b0ccacb2245" providerId="LiveId" clId="{A3058AB7-479E-4E62-A21E-F2B0ABFBEA4C}" dt="2023-06-20T14:34:03.076" v="15"/>
          <ac:picMkLst>
            <pc:docMk/>
            <pc:sldMk cId="3551793469" sldId="275"/>
            <ac:picMk id="54" creationId="{874A19D8-AAEC-2206-FE03-00E94671002A}"/>
          </ac:picMkLst>
        </pc:picChg>
        <pc:picChg chg="add del mod ord">
          <ac:chgData name="Parminder S" userId="55965b0ccacb2245" providerId="LiveId" clId="{A3058AB7-479E-4E62-A21E-F2B0ABFBEA4C}" dt="2023-06-20T14:34:18.570" v="16"/>
          <ac:picMkLst>
            <pc:docMk/>
            <pc:sldMk cId="3551793469" sldId="275"/>
            <ac:picMk id="57" creationId="{D074577D-626D-DEC2-3F52-25B891ECD240}"/>
          </ac:picMkLst>
        </pc:picChg>
        <pc:picChg chg="add del mod">
          <ac:chgData name="Parminder S" userId="55965b0ccacb2245" providerId="LiveId" clId="{A3058AB7-479E-4E62-A21E-F2B0ABFBEA4C}" dt="2023-06-20T14:34:21.303" v="18"/>
          <ac:picMkLst>
            <pc:docMk/>
            <pc:sldMk cId="3551793469" sldId="275"/>
            <ac:picMk id="58" creationId="{7DF1389F-7A21-05A3-BFE4-FA3BD6788986}"/>
          </ac:picMkLst>
        </pc:picChg>
        <pc:picChg chg="add del mod ord">
          <ac:chgData name="Parminder S" userId="55965b0ccacb2245" providerId="LiveId" clId="{A3058AB7-479E-4E62-A21E-F2B0ABFBEA4C}" dt="2023-06-20T14:34:46.639" v="19"/>
          <ac:picMkLst>
            <pc:docMk/>
            <pc:sldMk cId="3551793469" sldId="275"/>
            <ac:picMk id="61" creationId="{24C3C6EF-1868-6A34-54E7-F1148440EE4A}"/>
          </ac:picMkLst>
        </pc:picChg>
        <pc:picChg chg="add del mod">
          <ac:chgData name="Parminder S" userId="55965b0ccacb2245" providerId="LiveId" clId="{A3058AB7-479E-4E62-A21E-F2B0ABFBEA4C}" dt="2023-06-20T14:38:13.231" v="33"/>
          <ac:picMkLst>
            <pc:docMk/>
            <pc:sldMk cId="3551793469" sldId="275"/>
            <ac:picMk id="62" creationId="{0E2CDF12-5901-0E40-2785-E4F5C8924796}"/>
          </ac:picMkLst>
        </pc:picChg>
        <pc:picChg chg="add del mod ord">
          <ac:chgData name="Parminder S" userId="55965b0ccacb2245" providerId="LiveId" clId="{A3058AB7-479E-4E62-A21E-F2B0ABFBEA4C}" dt="2023-06-20T14:39:33.578" v="40"/>
          <ac:picMkLst>
            <pc:docMk/>
            <pc:sldMk cId="3551793469" sldId="275"/>
            <ac:picMk id="65" creationId="{3D8863E9-7B12-4CE7-EAA3-F95932B64F5A}"/>
          </ac:picMkLst>
        </pc:picChg>
        <pc:picChg chg="add del mod">
          <ac:chgData name="Parminder S" userId="55965b0ccacb2245" providerId="LiveId" clId="{A3058AB7-479E-4E62-A21E-F2B0ABFBEA4C}" dt="2023-06-20T14:58:26.812" v="70"/>
          <ac:picMkLst>
            <pc:docMk/>
            <pc:sldMk cId="3551793469" sldId="275"/>
            <ac:picMk id="66" creationId="{21034CA3-CFC4-D866-F8F1-9D0657450EB8}"/>
          </ac:picMkLst>
        </pc:picChg>
        <pc:picChg chg="add del mod ord">
          <ac:chgData name="Parminder S" userId="55965b0ccacb2245" providerId="LiveId" clId="{A3058AB7-479E-4E62-A21E-F2B0ABFBEA4C}" dt="2023-06-23T13:24:44.791" v="85"/>
          <ac:picMkLst>
            <pc:docMk/>
            <pc:sldMk cId="3551793469" sldId="275"/>
            <ac:picMk id="68" creationId="{CB2DBDB2-1150-8AFB-BD2A-6A88AAC6D02B}"/>
          </ac:picMkLst>
        </pc:picChg>
      </pc:sldChg>
      <pc:sldChg chg="addSp delSp modSp mod modTransition modAnim">
        <pc:chgData name="Parminder S" userId="55965b0ccacb2245" providerId="LiveId" clId="{A3058AB7-479E-4E62-A21E-F2B0ABFBEA4C}" dt="2023-06-27T15:45:17.405" v="200" actId="20577"/>
        <pc:sldMkLst>
          <pc:docMk/>
          <pc:sldMk cId="3979194062" sldId="277"/>
        </pc:sldMkLst>
        <pc:spChg chg="mod">
          <ac:chgData name="Parminder S" userId="55965b0ccacb2245" providerId="LiveId" clId="{A3058AB7-479E-4E62-A21E-F2B0ABFBEA4C}" dt="2023-06-27T15:45:17.405" v="200" actId="20577"/>
          <ac:spMkLst>
            <pc:docMk/>
            <pc:sldMk cId="3979194062" sldId="277"/>
            <ac:spMk id="5" creationId="{51683C73-2637-AC0E-5A6B-47B6C6CB9E2A}"/>
          </ac:spMkLst>
        </pc:spChg>
        <pc:picChg chg="add del mod">
          <ac:chgData name="Parminder S" userId="55965b0ccacb2245" providerId="LiveId" clId="{A3058AB7-479E-4E62-A21E-F2B0ABFBEA4C}" dt="2023-06-23T13:24:44.791" v="85"/>
          <ac:picMkLst>
            <pc:docMk/>
            <pc:sldMk cId="3979194062" sldId="277"/>
            <ac:picMk id="3" creationId="{11B748AE-084E-0452-FC25-3EB44B1886F2}"/>
          </ac:picMkLst>
        </pc:picChg>
        <pc:picChg chg="add del mod">
          <ac:chgData name="Parminder S" userId="55965b0ccacb2245" providerId="LiveId" clId="{A3058AB7-479E-4E62-A21E-F2B0ABFBEA4C}" dt="2023-06-23T13:24:49.487" v="88"/>
          <ac:picMkLst>
            <pc:docMk/>
            <pc:sldMk cId="3979194062" sldId="277"/>
            <ac:picMk id="4" creationId="{9045ECC1-214A-FD25-0E13-E713B4CD2CC7}"/>
          </ac:picMkLst>
        </pc:picChg>
        <pc:picChg chg="add del mod">
          <ac:chgData name="Parminder S" userId="55965b0ccacb2245" providerId="LiveId" clId="{A3058AB7-479E-4E62-A21E-F2B0ABFBEA4C}" dt="2023-06-23T13:24:49.487" v="88"/>
          <ac:picMkLst>
            <pc:docMk/>
            <pc:sldMk cId="3979194062" sldId="277"/>
            <ac:picMk id="6" creationId="{2A42FF68-CC4E-DBC0-1979-477477B94C96}"/>
          </ac:picMkLst>
        </pc:picChg>
        <pc:picChg chg="add del mod ord">
          <ac:chgData name="Parminder S" userId="55965b0ccacb2245" providerId="LiveId" clId="{A3058AB7-479E-4E62-A21E-F2B0ABFBEA4C}" dt="2023-06-23T13:41:07.608" v="138"/>
          <ac:picMkLst>
            <pc:docMk/>
            <pc:sldMk cId="3979194062" sldId="277"/>
            <ac:picMk id="8" creationId="{47E4D679-0F79-8370-6A10-D4EED8D33D60}"/>
          </ac:picMkLst>
        </pc:picChg>
        <pc:picChg chg="add del mod ord">
          <ac:chgData name="Parminder S" userId="55965b0ccacb2245" providerId="LiveId" clId="{A3058AB7-479E-4E62-A21E-F2B0ABFBEA4C}" dt="2023-06-23T13:41:07.608" v="138"/>
          <ac:picMkLst>
            <pc:docMk/>
            <pc:sldMk cId="3979194062" sldId="277"/>
            <ac:picMk id="9" creationId="{D9D3587D-38F9-C74E-42F8-C34E2EA0E73F}"/>
          </ac:picMkLst>
        </pc:picChg>
        <pc:picChg chg="add del mod">
          <ac:chgData name="Parminder S" userId="55965b0ccacb2245" providerId="LiveId" clId="{A3058AB7-479E-4E62-A21E-F2B0ABFBEA4C}" dt="2023-06-23T13:41:11.993" v="141"/>
          <ac:picMkLst>
            <pc:docMk/>
            <pc:sldMk cId="3979194062" sldId="277"/>
            <ac:picMk id="10" creationId="{BEE519ED-DA83-B9D4-175B-3E9185288812}"/>
          </ac:picMkLst>
        </pc:picChg>
        <pc:picChg chg="add del mod">
          <ac:chgData name="Parminder S" userId="55965b0ccacb2245" providerId="LiveId" clId="{A3058AB7-479E-4E62-A21E-F2B0ABFBEA4C}" dt="2023-06-23T13:41:11.993" v="141"/>
          <ac:picMkLst>
            <pc:docMk/>
            <pc:sldMk cId="3979194062" sldId="277"/>
            <ac:picMk id="11" creationId="{79A47A80-3176-220C-28E5-4EC83F38CA1B}"/>
          </ac:picMkLst>
        </pc:picChg>
        <pc:picChg chg="add del mod ord">
          <ac:chgData name="Parminder S" userId="55965b0ccacb2245" providerId="LiveId" clId="{A3058AB7-479E-4E62-A21E-F2B0ABFBEA4C}" dt="2023-06-23T13:25:01.084" v="89"/>
          <ac:picMkLst>
            <pc:docMk/>
            <pc:sldMk cId="3979194062" sldId="277"/>
            <ac:picMk id="11" creationId="{BC43118F-5E70-BAF0-463F-96CB526943A8}"/>
          </ac:picMkLst>
        </pc:picChg>
        <pc:picChg chg="add del mod ord">
          <ac:chgData name="Parminder S" userId="55965b0ccacb2245" providerId="LiveId" clId="{A3058AB7-479E-4E62-A21E-F2B0ABFBEA4C}" dt="2023-06-23T13:25:01.084" v="89"/>
          <ac:picMkLst>
            <pc:docMk/>
            <pc:sldMk cId="3979194062" sldId="277"/>
            <ac:picMk id="12" creationId="{7318E88C-0D85-AA50-0FAF-5CC8D70C190B}"/>
          </ac:picMkLst>
        </pc:picChg>
        <pc:picChg chg="add del mod">
          <ac:chgData name="Parminder S" userId="55965b0ccacb2245" providerId="LiveId" clId="{A3058AB7-479E-4E62-A21E-F2B0ABFBEA4C}" dt="2023-06-23T13:25:04.307" v="92"/>
          <ac:picMkLst>
            <pc:docMk/>
            <pc:sldMk cId="3979194062" sldId="277"/>
            <ac:picMk id="14" creationId="{45DE516B-C251-B5A6-150B-D8B4DCDC9344}"/>
          </ac:picMkLst>
        </pc:picChg>
        <pc:picChg chg="add del mod">
          <ac:chgData name="Parminder S" userId="55965b0ccacb2245" providerId="LiveId" clId="{A3058AB7-479E-4E62-A21E-F2B0ABFBEA4C}" dt="2023-06-23T13:25:04.307" v="92"/>
          <ac:picMkLst>
            <pc:docMk/>
            <pc:sldMk cId="3979194062" sldId="277"/>
            <ac:picMk id="15" creationId="{DD5D82FC-A069-2A3A-EF8F-53170B511B50}"/>
          </ac:picMkLst>
        </pc:picChg>
        <pc:picChg chg="add del mod">
          <ac:chgData name="Parminder S" userId="55965b0ccacb2245" providerId="LiveId" clId="{A3058AB7-479E-4E62-A21E-F2B0ABFBEA4C}" dt="2023-06-20T14:33:33.452" v="12"/>
          <ac:picMkLst>
            <pc:docMk/>
            <pc:sldMk cId="3979194062" sldId="277"/>
            <ac:picMk id="17" creationId="{39ED0130-0832-6C9F-528E-BCBC4024A962}"/>
          </ac:picMkLst>
        </pc:picChg>
        <pc:picChg chg="add del mod ord">
          <ac:chgData name="Parminder S" userId="55965b0ccacb2245" providerId="LiveId" clId="{A3058AB7-479E-4E62-A21E-F2B0ABFBEA4C}" dt="2023-06-23T13:41:55.456" v="142"/>
          <ac:picMkLst>
            <pc:docMk/>
            <pc:sldMk cId="3979194062" sldId="277"/>
            <ac:picMk id="17" creationId="{6B8FFB7A-4ADF-243C-A7FD-CED2D2968A47}"/>
          </ac:picMkLst>
        </pc:picChg>
        <pc:picChg chg="add del mod ord">
          <ac:chgData name="Parminder S" userId="55965b0ccacb2245" providerId="LiveId" clId="{A3058AB7-479E-4E62-A21E-F2B0ABFBEA4C}" dt="2023-06-23T13:41:55.456" v="142"/>
          <ac:picMkLst>
            <pc:docMk/>
            <pc:sldMk cId="3979194062" sldId="277"/>
            <ac:picMk id="19" creationId="{0D36C6FD-0D01-FEBC-116A-3EBF393CDB75}"/>
          </ac:picMkLst>
        </pc:picChg>
        <pc:picChg chg="add mod">
          <ac:chgData name="Parminder S" userId="55965b0ccacb2245" providerId="LiveId" clId="{A3058AB7-479E-4E62-A21E-F2B0ABFBEA4C}" dt="2023-06-23T13:41:55.456" v="142"/>
          <ac:picMkLst>
            <pc:docMk/>
            <pc:sldMk cId="3979194062" sldId="277"/>
            <ac:picMk id="21" creationId="{76826DE2-6E5C-0B97-2B21-DC3EB2469EA4}"/>
          </ac:picMkLst>
        </pc:picChg>
        <pc:picChg chg="add del mod ord">
          <ac:chgData name="Parminder S" userId="55965b0ccacb2245" providerId="LiveId" clId="{A3058AB7-479E-4E62-A21E-F2B0ABFBEA4C}" dt="2023-06-23T13:25:54.640" v="93"/>
          <ac:picMkLst>
            <pc:docMk/>
            <pc:sldMk cId="3979194062" sldId="277"/>
            <ac:picMk id="23" creationId="{7D240951-3009-1603-A9D1-04BB20C631E3}"/>
          </ac:picMkLst>
        </pc:picChg>
        <pc:picChg chg="add mod">
          <ac:chgData name="Parminder S" userId="55965b0ccacb2245" providerId="LiveId" clId="{A3058AB7-479E-4E62-A21E-F2B0ABFBEA4C}" dt="2023-06-23T13:41:55.456" v="142"/>
          <ac:picMkLst>
            <pc:docMk/>
            <pc:sldMk cId="3979194062" sldId="277"/>
            <ac:picMk id="23" creationId="{984B6DA8-0AF4-5EE4-5001-7DCFAA31F588}"/>
          </ac:picMkLst>
        </pc:picChg>
        <pc:picChg chg="add del mod ord">
          <ac:chgData name="Parminder S" userId="55965b0ccacb2245" providerId="LiveId" clId="{A3058AB7-479E-4E62-A21E-F2B0ABFBEA4C}" dt="2023-06-23T13:25:54.640" v="93"/>
          <ac:picMkLst>
            <pc:docMk/>
            <pc:sldMk cId="3979194062" sldId="277"/>
            <ac:picMk id="24" creationId="{3FA0FC9A-CF26-263E-344B-28741A4F7C59}"/>
          </ac:picMkLst>
        </pc:picChg>
        <pc:picChg chg="add del mod">
          <ac:chgData name="Parminder S" userId="55965b0ccacb2245" providerId="LiveId" clId="{A3058AB7-479E-4E62-A21E-F2B0ABFBEA4C}" dt="2023-06-23T13:38:32.688" v="120"/>
          <ac:picMkLst>
            <pc:docMk/>
            <pc:sldMk cId="3979194062" sldId="277"/>
            <ac:picMk id="25" creationId="{12A34BC5-062D-9561-733C-578CB67A09D3}"/>
          </ac:picMkLst>
        </pc:picChg>
        <pc:picChg chg="add del mod ord">
          <ac:chgData name="Parminder S" userId="55965b0ccacb2245" providerId="LiveId" clId="{A3058AB7-479E-4E62-A21E-F2B0ABFBEA4C}" dt="2023-06-20T14:35:18.847" v="20"/>
          <ac:picMkLst>
            <pc:docMk/>
            <pc:sldMk cId="3979194062" sldId="277"/>
            <ac:picMk id="26" creationId="{0F5DA8AC-C64E-53BE-AEE4-26597EFC5580}"/>
          </ac:picMkLst>
        </pc:picChg>
        <pc:picChg chg="add del mod">
          <ac:chgData name="Parminder S" userId="55965b0ccacb2245" providerId="LiveId" clId="{A3058AB7-479E-4E62-A21E-F2B0ABFBEA4C}" dt="2023-06-23T13:38:32.688" v="120"/>
          <ac:picMkLst>
            <pc:docMk/>
            <pc:sldMk cId="3979194062" sldId="277"/>
            <ac:picMk id="26" creationId="{6230AF94-3B08-B22F-10BE-86D0F9146400}"/>
          </ac:picMkLst>
        </pc:picChg>
        <pc:picChg chg="add del mod">
          <ac:chgData name="Parminder S" userId="55965b0ccacb2245" providerId="LiveId" clId="{A3058AB7-479E-4E62-A21E-F2B0ABFBEA4C}" dt="2023-06-20T14:35:21.380" v="22"/>
          <ac:picMkLst>
            <pc:docMk/>
            <pc:sldMk cId="3979194062" sldId="277"/>
            <ac:picMk id="27" creationId="{7361F025-A0E8-45AA-4D0B-12DE0CFF8C86}"/>
          </ac:picMkLst>
        </pc:picChg>
        <pc:picChg chg="add del mod ord">
          <ac:chgData name="Parminder S" userId="55965b0ccacb2245" providerId="LiveId" clId="{A3058AB7-479E-4E62-A21E-F2B0ABFBEA4C}" dt="2023-06-20T14:35:48.835" v="23"/>
          <ac:picMkLst>
            <pc:docMk/>
            <pc:sldMk cId="3979194062" sldId="277"/>
            <ac:picMk id="30" creationId="{767E99D7-9D3C-B2AA-463B-8097D180AC5B}"/>
          </ac:picMkLst>
        </pc:picChg>
        <pc:picChg chg="add del mod">
          <ac:chgData name="Parminder S" userId="55965b0ccacb2245" providerId="LiveId" clId="{A3058AB7-479E-4E62-A21E-F2B0ABFBEA4C}" dt="2023-06-20T14:35:56.094" v="25"/>
          <ac:picMkLst>
            <pc:docMk/>
            <pc:sldMk cId="3979194062" sldId="277"/>
            <ac:picMk id="31" creationId="{E80B33F7-6663-2A32-6876-9624D7E500B0}"/>
          </ac:picMkLst>
        </pc:picChg>
        <pc:picChg chg="add del mod ord">
          <ac:chgData name="Parminder S" userId="55965b0ccacb2245" providerId="LiveId" clId="{A3058AB7-479E-4E62-A21E-F2B0ABFBEA4C}" dt="2023-06-20T14:36:09.147" v="26"/>
          <ac:picMkLst>
            <pc:docMk/>
            <pc:sldMk cId="3979194062" sldId="277"/>
            <ac:picMk id="34" creationId="{5391A550-FDDD-AE4C-378E-2C354746D842}"/>
          </ac:picMkLst>
        </pc:picChg>
        <pc:picChg chg="add del mod">
          <ac:chgData name="Parminder S" userId="55965b0ccacb2245" providerId="LiveId" clId="{A3058AB7-479E-4E62-A21E-F2B0ABFBEA4C}" dt="2023-06-20T14:36:12.156" v="28"/>
          <ac:picMkLst>
            <pc:docMk/>
            <pc:sldMk cId="3979194062" sldId="277"/>
            <ac:picMk id="35" creationId="{4ACBE13A-9989-0405-6DC9-8E7937AD3DB2}"/>
          </ac:picMkLst>
        </pc:picChg>
        <pc:picChg chg="add del mod ord">
          <ac:chgData name="Parminder S" userId="55965b0ccacb2245" providerId="LiveId" clId="{A3058AB7-479E-4E62-A21E-F2B0ABFBEA4C}" dt="2023-06-20T14:36:33.501" v="29"/>
          <ac:picMkLst>
            <pc:docMk/>
            <pc:sldMk cId="3979194062" sldId="277"/>
            <ac:picMk id="38" creationId="{1AB68F2E-5EDA-CF5E-0665-B20BF7E6BF81}"/>
          </ac:picMkLst>
        </pc:picChg>
        <pc:picChg chg="add del mod">
          <ac:chgData name="Parminder S" userId="55965b0ccacb2245" providerId="LiveId" clId="{A3058AB7-479E-4E62-A21E-F2B0ABFBEA4C}" dt="2023-06-20T14:38:13.231" v="33"/>
          <ac:picMkLst>
            <pc:docMk/>
            <pc:sldMk cId="3979194062" sldId="277"/>
            <ac:picMk id="39" creationId="{C19C814F-5332-6758-1603-0B315191A75C}"/>
          </ac:picMkLst>
        </pc:picChg>
        <pc:picChg chg="add del mod ord">
          <ac:chgData name="Parminder S" userId="55965b0ccacb2245" providerId="LiveId" clId="{A3058AB7-479E-4E62-A21E-F2B0ABFBEA4C}" dt="2023-06-20T14:39:33.578" v="40"/>
          <ac:picMkLst>
            <pc:docMk/>
            <pc:sldMk cId="3979194062" sldId="277"/>
            <ac:picMk id="43" creationId="{679D0FA0-6B6A-B76D-D38B-F20A93A22B13}"/>
          </ac:picMkLst>
        </pc:picChg>
        <pc:picChg chg="add del mod">
          <ac:chgData name="Parminder S" userId="55965b0ccacb2245" providerId="LiveId" clId="{A3058AB7-479E-4E62-A21E-F2B0ABFBEA4C}" dt="2023-06-20T14:52:47.293" v="42"/>
          <ac:picMkLst>
            <pc:docMk/>
            <pc:sldMk cId="3979194062" sldId="277"/>
            <ac:picMk id="44" creationId="{3E440BBD-2B5B-C18E-E9A3-DDF043937D6C}"/>
          </ac:picMkLst>
        </pc:picChg>
        <pc:picChg chg="add del mod ord">
          <ac:chgData name="Parminder S" userId="55965b0ccacb2245" providerId="LiveId" clId="{A3058AB7-479E-4E62-A21E-F2B0ABFBEA4C}" dt="2023-06-20T14:53:02.430" v="43"/>
          <ac:picMkLst>
            <pc:docMk/>
            <pc:sldMk cId="3979194062" sldId="277"/>
            <ac:picMk id="49" creationId="{23260AEA-EA33-A858-22EB-53FF388EC31E}"/>
          </ac:picMkLst>
        </pc:picChg>
        <pc:picChg chg="add del mod">
          <ac:chgData name="Parminder S" userId="55965b0ccacb2245" providerId="LiveId" clId="{A3058AB7-479E-4E62-A21E-F2B0ABFBEA4C}" dt="2023-06-20T14:53:05.720" v="45"/>
          <ac:picMkLst>
            <pc:docMk/>
            <pc:sldMk cId="3979194062" sldId="277"/>
            <ac:picMk id="50" creationId="{D87F2FB7-C557-0461-0B80-0861B3FC16E2}"/>
          </ac:picMkLst>
        </pc:picChg>
        <pc:picChg chg="add del mod ord">
          <ac:chgData name="Parminder S" userId="55965b0ccacb2245" providerId="LiveId" clId="{A3058AB7-479E-4E62-A21E-F2B0ABFBEA4C}" dt="2023-06-20T14:53:17.427" v="46"/>
          <ac:picMkLst>
            <pc:docMk/>
            <pc:sldMk cId="3979194062" sldId="277"/>
            <ac:picMk id="53" creationId="{C987039D-7205-7B04-2305-7EEE35549452}"/>
          </ac:picMkLst>
        </pc:picChg>
        <pc:picChg chg="add del mod">
          <ac:chgData name="Parminder S" userId="55965b0ccacb2245" providerId="LiveId" clId="{A3058AB7-479E-4E62-A21E-F2B0ABFBEA4C}" dt="2023-06-20T14:53:24.058" v="48"/>
          <ac:picMkLst>
            <pc:docMk/>
            <pc:sldMk cId="3979194062" sldId="277"/>
            <ac:picMk id="54" creationId="{280A22FA-5593-2A1C-F10D-5676E6DAE75D}"/>
          </ac:picMkLst>
        </pc:picChg>
        <pc:picChg chg="add del mod ord">
          <ac:chgData name="Parminder S" userId="55965b0ccacb2245" providerId="LiveId" clId="{A3058AB7-479E-4E62-A21E-F2B0ABFBEA4C}" dt="2023-06-20T14:53:36.285" v="49"/>
          <ac:picMkLst>
            <pc:docMk/>
            <pc:sldMk cId="3979194062" sldId="277"/>
            <ac:picMk id="57" creationId="{2FF683EA-7999-1567-531C-20A894CDB17A}"/>
          </ac:picMkLst>
        </pc:picChg>
        <pc:picChg chg="add del mod">
          <ac:chgData name="Parminder S" userId="55965b0ccacb2245" providerId="LiveId" clId="{A3058AB7-479E-4E62-A21E-F2B0ABFBEA4C}" dt="2023-06-20T14:53:41.015" v="51"/>
          <ac:picMkLst>
            <pc:docMk/>
            <pc:sldMk cId="3979194062" sldId="277"/>
            <ac:picMk id="58" creationId="{6AF20945-97B4-62FF-D16D-767E3835B978}"/>
          </ac:picMkLst>
        </pc:picChg>
        <pc:picChg chg="add del mod ord">
          <ac:chgData name="Parminder S" userId="55965b0ccacb2245" providerId="LiveId" clId="{A3058AB7-479E-4E62-A21E-F2B0ABFBEA4C}" dt="2023-06-20T14:53:46.180" v="52"/>
          <ac:picMkLst>
            <pc:docMk/>
            <pc:sldMk cId="3979194062" sldId="277"/>
            <ac:picMk id="61" creationId="{5C2872A5-548C-35C8-2FCE-E906A12B8607}"/>
          </ac:picMkLst>
        </pc:picChg>
        <pc:picChg chg="add del mod">
          <ac:chgData name="Parminder S" userId="55965b0ccacb2245" providerId="LiveId" clId="{A3058AB7-479E-4E62-A21E-F2B0ABFBEA4C}" dt="2023-06-20T14:53:53.629" v="54"/>
          <ac:picMkLst>
            <pc:docMk/>
            <pc:sldMk cId="3979194062" sldId="277"/>
            <ac:picMk id="62" creationId="{3B64F468-2437-F085-1C60-62F89279E26F}"/>
          </ac:picMkLst>
        </pc:picChg>
        <pc:picChg chg="add del mod ord">
          <ac:chgData name="Parminder S" userId="55965b0ccacb2245" providerId="LiveId" clId="{A3058AB7-479E-4E62-A21E-F2B0ABFBEA4C}" dt="2023-06-20T14:54:03.048" v="55"/>
          <ac:picMkLst>
            <pc:docMk/>
            <pc:sldMk cId="3979194062" sldId="277"/>
            <ac:picMk id="65" creationId="{69FCC225-5277-1B53-DF53-D57D7BCCF54F}"/>
          </ac:picMkLst>
        </pc:picChg>
        <pc:picChg chg="add del mod">
          <ac:chgData name="Parminder S" userId="55965b0ccacb2245" providerId="LiveId" clId="{A3058AB7-479E-4E62-A21E-F2B0ABFBEA4C}" dt="2023-06-20T14:54:11.719" v="57"/>
          <ac:picMkLst>
            <pc:docMk/>
            <pc:sldMk cId="3979194062" sldId="277"/>
            <ac:picMk id="66" creationId="{1A12E0FA-AF04-A6E1-B0F5-30C82976A0F9}"/>
          </ac:picMkLst>
        </pc:picChg>
        <pc:picChg chg="add del mod ord">
          <ac:chgData name="Parminder S" userId="55965b0ccacb2245" providerId="LiveId" clId="{A3058AB7-479E-4E62-A21E-F2B0ABFBEA4C}" dt="2023-06-20T14:55:01.633" v="58"/>
          <ac:picMkLst>
            <pc:docMk/>
            <pc:sldMk cId="3979194062" sldId="277"/>
            <ac:picMk id="69" creationId="{0FC09373-AD6F-97B7-B6D5-6401E0B56ACF}"/>
          </ac:picMkLst>
        </pc:picChg>
        <pc:picChg chg="add del mod">
          <ac:chgData name="Parminder S" userId="55965b0ccacb2245" providerId="LiveId" clId="{A3058AB7-479E-4E62-A21E-F2B0ABFBEA4C}" dt="2023-06-20T14:58:26.812" v="70"/>
          <ac:picMkLst>
            <pc:docMk/>
            <pc:sldMk cId="3979194062" sldId="277"/>
            <ac:picMk id="70" creationId="{2EE12B56-EF91-62EA-ED60-BB6AE3F7361F}"/>
          </ac:picMkLst>
        </pc:picChg>
        <pc:picChg chg="add del mod ord">
          <ac:chgData name="Parminder S" userId="55965b0ccacb2245" providerId="LiveId" clId="{A3058AB7-479E-4E62-A21E-F2B0ABFBEA4C}" dt="2023-06-23T13:24:44.791" v="85"/>
          <ac:picMkLst>
            <pc:docMk/>
            <pc:sldMk cId="3979194062" sldId="277"/>
            <ac:picMk id="75" creationId="{3D9A6ED7-A2D9-8F20-96E1-D96ACB282F72}"/>
          </ac:picMkLst>
        </pc:picChg>
      </pc:sldChg>
      <pc:sldChg chg="addSp delSp modSp mod modTransition modAnim">
        <pc:chgData name="Parminder S" userId="55965b0ccacb2245" providerId="LiveId" clId="{A3058AB7-479E-4E62-A21E-F2B0ABFBEA4C}" dt="2023-06-27T15:45:49.072" v="207" actId="20577"/>
        <pc:sldMkLst>
          <pc:docMk/>
          <pc:sldMk cId="4122396240" sldId="280"/>
        </pc:sldMkLst>
        <pc:graphicFrameChg chg="mod">
          <ac:chgData name="Parminder S" userId="55965b0ccacb2245" providerId="LiveId" clId="{A3058AB7-479E-4E62-A21E-F2B0ABFBEA4C}" dt="2023-06-27T15:45:49.072" v="207" actId="20577"/>
          <ac:graphicFrameMkLst>
            <pc:docMk/>
            <pc:sldMk cId="4122396240" sldId="280"/>
            <ac:graphicFrameMk id="16" creationId="{88C8E63B-AB18-C0DC-124A-9CFBCC69C061}"/>
          </ac:graphicFrameMkLst>
        </pc:graphicFrameChg>
        <pc:picChg chg="add del mod">
          <ac:chgData name="Parminder S" userId="55965b0ccacb2245" providerId="LiveId" clId="{A3058AB7-479E-4E62-A21E-F2B0ABFBEA4C}" dt="2023-06-23T13:26:12.012" v="96"/>
          <ac:picMkLst>
            <pc:docMk/>
            <pc:sldMk cId="4122396240" sldId="280"/>
            <ac:picMk id="3" creationId="{83E018D4-20D8-F5D0-D419-F60A79392875}"/>
          </ac:picMkLst>
        </pc:picChg>
        <pc:picChg chg="add del mod ord">
          <ac:chgData name="Parminder S" userId="55965b0ccacb2245" providerId="LiveId" clId="{A3058AB7-479E-4E62-A21E-F2B0ABFBEA4C}" dt="2023-06-23T13:26:23.018" v="97"/>
          <ac:picMkLst>
            <pc:docMk/>
            <pc:sldMk cId="4122396240" sldId="280"/>
            <ac:picMk id="6" creationId="{CB91E3B6-0DE5-53F0-44D0-8DF8B64F3D4F}"/>
          </ac:picMkLst>
        </pc:picChg>
        <pc:picChg chg="add del mod ord">
          <ac:chgData name="Parminder S" userId="55965b0ccacb2245" providerId="LiveId" clId="{A3058AB7-479E-4E62-A21E-F2B0ABFBEA4C}" dt="2023-06-23T13:43:12.872" v="143"/>
          <ac:picMkLst>
            <pc:docMk/>
            <pc:sldMk cId="4122396240" sldId="280"/>
            <ac:picMk id="6" creationId="{F4129327-196B-43F9-E66C-29AEC38D1903}"/>
          </ac:picMkLst>
        </pc:picChg>
        <pc:picChg chg="add del mod">
          <ac:chgData name="Parminder S" userId="55965b0ccacb2245" providerId="LiveId" clId="{A3058AB7-479E-4E62-A21E-F2B0ABFBEA4C}" dt="2023-06-23T13:44:27.845" v="154"/>
          <ac:picMkLst>
            <pc:docMk/>
            <pc:sldMk cId="4122396240" sldId="280"/>
            <ac:picMk id="7" creationId="{001231FA-7245-B3C1-BF04-96D23311C883}"/>
          </ac:picMkLst>
        </pc:picChg>
        <pc:picChg chg="add del mod">
          <ac:chgData name="Parminder S" userId="55965b0ccacb2245" providerId="LiveId" clId="{A3058AB7-479E-4E62-A21E-F2B0ABFBEA4C}" dt="2023-06-23T13:26:26.277" v="99"/>
          <ac:picMkLst>
            <pc:docMk/>
            <pc:sldMk cId="4122396240" sldId="280"/>
            <ac:picMk id="7" creationId="{E6CBF53D-04AF-C5B3-8B14-D20CD72CAE1D}"/>
          </ac:picMkLst>
        </pc:picChg>
        <pc:picChg chg="add del mod ord">
          <ac:chgData name="Parminder S" userId="55965b0ccacb2245" providerId="LiveId" clId="{A3058AB7-479E-4E62-A21E-F2B0ABFBEA4C}" dt="2023-06-23T13:26:53.048" v="100"/>
          <ac:picMkLst>
            <pc:docMk/>
            <pc:sldMk cId="4122396240" sldId="280"/>
            <ac:picMk id="10" creationId="{F4450E7E-A32E-8A1A-8259-544B221996CF}"/>
          </ac:picMkLst>
        </pc:picChg>
        <pc:picChg chg="add del mod">
          <ac:chgData name="Parminder S" userId="55965b0ccacb2245" providerId="LiveId" clId="{A3058AB7-479E-4E62-A21E-F2B0ABFBEA4C}" dt="2023-06-23T13:26:56.202" v="102"/>
          <ac:picMkLst>
            <pc:docMk/>
            <pc:sldMk cId="4122396240" sldId="280"/>
            <ac:picMk id="11" creationId="{BB5110D6-D18E-6F12-EABE-B94791DAAAF2}"/>
          </ac:picMkLst>
        </pc:picChg>
        <pc:picChg chg="add del mod ord">
          <ac:chgData name="Parminder S" userId="55965b0ccacb2245" providerId="LiveId" clId="{A3058AB7-479E-4E62-A21E-F2B0ABFBEA4C}" dt="2023-06-23T13:44:37.766" v="155"/>
          <ac:picMkLst>
            <pc:docMk/>
            <pc:sldMk cId="4122396240" sldId="280"/>
            <ac:picMk id="12" creationId="{77D27936-3549-1634-E497-C67CD4BD6AC7}"/>
          </ac:picMkLst>
        </pc:picChg>
        <pc:picChg chg="add del mod">
          <ac:chgData name="Parminder S" userId="55965b0ccacb2245" providerId="LiveId" clId="{A3058AB7-479E-4E62-A21E-F2B0ABFBEA4C}" dt="2023-06-23T13:44:41.945" v="157"/>
          <ac:picMkLst>
            <pc:docMk/>
            <pc:sldMk cId="4122396240" sldId="280"/>
            <ac:picMk id="14" creationId="{7099184F-548F-5C47-FEAA-7F0930422103}"/>
          </ac:picMkLst>
        </pc:picChg>
        <pc:picChg chg="add del mod ord">
          <ac:chgData name="Parminder S" userId="55965b0ccacb2245" providerId="LiveId" clId="{A3058AB7-479E-4E62-A21E-F2B0ABFBEA4C}" dt="2023-06-23T13:27:07.721" v="103"/>
          <ac:picMkLst>
            <pc:docMk/>
            <pc:sldMk cId="4122396240" sldId="280"/>
            <ac:picMk id="15" creationId="{F69470E3-0CCC-1CCD-E7D3-9678D292431F}"/>
          </ac:picMkLst>
        </pc:picChg>
        <pc:picChg chg="add del mod">
          <ac:chgData name="Parminder S" userId="55965b0ccacb2245" providerId="LiveId" clId="{A3058AB7-479E-4E62-A21E-F2B0ABFBEA4C}" dt="2023-06-23T13:27:22.634" v="105"/>
          <ac:picMkLst>
            <pc:docMk/>
            <pc:sldMk cId="4122396240" sldId="280"/>
            <ac:picMk id="17" creationId="{AE3BE3CE-C64F-C296-A50B-CE8D656D3BA6}"/>
          </ac:picMkLst>
        </pc:picChg>
        <pc:picChg chg="add del mod ord">
          <ac:chgData name="Parminder S" userId="55965b0ccacb2245" providerId="LiveId" clId="{A3058AB7-479E-4E62-A21E-F2B0ABFBEA4C}" dt="2023-06-23T13:44:48.200" v="158"/>
          <ac:picMkLst>
            <pc:docMk/>
            <pc:sldMk cId="4122396240" sldId="280"/>
            <ac:picMk id="18" creationId="{FBD17A8D-6B74-0EA5-1727-5395FF273FFF}"/>
          </ac:picMkLst>
        </pc:picChg>
        <pc:picChg chg="add del mod">
          <ac:chgData name="Parminder S" userId="55965b0ccacb2245" providerId="LiveId" clId="{A3058AB7-479E-4E62-A21E-F2B0ABFBEA4C}" dt="2023-06-23T13:44:50.357" v="160"/>
          <ac:picMkLst>
            <pc:docMk/>
            <pc:sldMk cId="4122396240" sldId="280"/>
            <ac:picMk id="19" creationId="{DF79F051-75AC-722D-D4D3-6AC0E5BD1AF1}"/>
          </ac:picMkLst>
        </pc:picChg>
        <pc:picChg chg="add del mod ord">
          <ac:chgData name="Parminder S" userId="55965b0ccacb2245" providerId="LiveId" clId="{A3058AB7-479E-4E62-A21E-F2B0ABFBEA4C}" dt="2023-06-23T13:27:34.881" v="106"/>
          <ac:picMkLst>
            <pc:docMk/>
            <pc:sldMk cId="4122396240" sldId="280"/>
            <ac:picMk id="20" creationId="{0D24F374-9136-5837-15F7-9F2BEDD4F4E2}"/>
          </ac:picMkLst>
        </pc:picChg>
        <pc:picChg chg="add del mod">
          <ac:chgData name="Parminder S" userId="55965b0ccacb2245" providerId="LiveId" clId="{A3058AB7-479E-4E62-A21E-F2B0ABFBEA4C}" dt="2023-06-23T13:27:38.067" v="108"/>
          <ac:picMkLst>
            <pc:docMk/>
            <pc:sldMk cId="4122396240" sldId="280"/>
            <ac:picMk id="22" creationId="{93CBA441-62C9-58C5-4749-093C2DD5A3E5}"/>
          </ac:picMkLst>
        </pc:picChg>
        <pc:picChg chg="add del mod ord">
          <ac:chgData name="Parminder S" userId="55965b0ccacb2245" providerId="LiveId" clId="{A3058AB7-479E-4E62-A21E-F2B0ABFBEA4C}" dt="2023-06-23T13:45:10.290" v="161"/>
          <ac:picMkLst>
            <pc:docMk/>
            <pc:sldMk cId="4122396240" sldId="280"/>
            <ac:picMk id="24" creationId="{B0218DEE-96AC-1970-0167-73419A7875A0}"/>
          </ac:picMkLst>
        </pc:picChg>
        <pc:picChg chg="add del mod">
          <ac:chgData name="Parminder S" userId="55965b0ccacb2245" providerId="LiveId" clId="{A3058AB7-479E-4E62-A21E-F2B0ABFBEA4C}" dt="2023-06-23T13:45:14.502" v="163"/>
          <ac:picMkLst>
            <pc:docMk/>
            <pc:sldMk cId="4122396240" sldId="280"/>
            <ac:picMk id="26" creationId="{C4CA9B1D-0B12-65ED-F9B0-DAC850C5EAB9}"/>
          </ac:picMkLst>
        </pc:picChg>
        <pc:picChg chg="add del mod ord">
          <ac:chgData name="Parminder S" userId="55965b0ccacb2245" providerId="LiveId" clId="{A3058AB7-479E-4E62-A21E-F2B0ABFBEA4C}" dt="2023-06-23T13:28:58.766" v="109"/>
          <ac:picMkLst>
            <pc:docMk/>
            <pc:sldMk cId="4122396240" sldId="280"/>
            <ac:picMk id="27" creationId="{52BC947F-1DA6-AB15-9250-475C6B351DE9}"/>
          </ac:picMkLst>
        </pc:picChg>
        <pc:picChg chg="add del mod">
          <ac:chgData name="Parminder S" userId="55965b0ccacb2245" providerId="LiveId" clId="{A3058AB7-479E-4E62-A21E-F2B0ABFBEA4C}" dt="2023-06-23T13:38:32.688" v="120"/>
          <ac:picMkLst>
            <pc:docMk/>
            <pc:sldMk cId="4122396240" sldId="280"/>
            <ac:picMk id="28" creationId="{26B159D9-88AC-08AF-C523-9E0F6D36675B}"/>
          </ac:picMkLst>
        </pc:picChg>
        <pc:picChg chg="add del mod ord">
          <ac:chgData name="Parminder S" userId="55965b0ccacb2245" providerId="LiveId" clId="{A3058AB7-479E-4E62-A21E-F2B0ABFBEA4C}" dt="2023-06-23T13:45:29.074" v="164"/>
          <ac:picMkLst>
            <pc:docMk/>
            <pc:sldMk cId="4122396240" sldId="280"/>
            <ac:picMk id="30" creationId="{D766E4FE-4B17-DBBF-A303-2A92DD4CCBC3}"/>
          </ac:picMkLst>
        </pc:picChg>
        <pc:picChg chg="add del mod">
          <ac:chgData name="Parminder S" userId="55965b0ccacb2245" providerId="LiveId" clId="{A3058AB7-479E-4E62-A21E-F2B0ABFBEA4C}" dt="2023-06-23T13:45:30.912" v="166"/>
          <ac:picMkLst>
            <pc:docMk/>
            <pc:sldMk cId="4122396240" sldId="280"/>
            <ac:picMk id="31" creationId="{1FEFD1EB-6AC9-2C09-F76E-014157212F81}"/>
          </ac:picMkLst>
        </pc:picChg>
        <pc:picChg chg="add del mod ord">
          <ac:chgData name="Parminder S" userId="55965b0ccacb2245" providerId="LiveId" clId="{A3058AB7-479E-4E62-A21E-F2B0ABFBEA4C}" dt="2023-06-23T13:45:48.603" v="167"/>
          <ac:picMkLst>
            <pc:docMk/>
            <pc:sldMk cId="4122396240" sldId="280"/>
            <ac:picMk id="34" creationId="{D2C19FF7-CD88-D0AE-245D-C7975DA28F77}"/>
          </ac:picMkLst>
        </pc:picChg>
        <pc:picChg chg="add del mod">
          <ac:chgData name="Parminder S" userId="55965b0ccacb2245" providerId="LiveId" clId="{A3058AB7-479E-4E62-A21E-F2B0ABFBEA4C}" dt="2023-06-23T13:45:50.654" v="169"/>
          <ac:picMkLst>
            <pc:docMk/>
            <pc:sldMk cId="4122396240" sldId="280"/>
            <ac:picMk id="35" creationId="{F138E03A-C058-1E98-142A-6A55CC212A21}"/>
          </ac:picMkLst>
        </pc:picChg>
        <pc:picChg chg="add del mod ord">
          <ac:chgData name="Parminder S" userId="55965b0ccacb2245" providerId="LiveId" clId="{A3058AB7-479E-4E62-A21E-F2B0ABFBEA4C}" dt="2023-06-23T13:46:10.510" v="170"/>
          <ac:picMkLst>
            <pc:docMk/>
            <pc:sldMk cId="4122396240" sldId="280"/>
            <ac:picMk id="38" creationId="{F42B1592-A136-992A-90D2-3F26B2F3350B}"/>
          </ac:picMkLst>
        </pc:picChg>
        <pc:picChg chg="add del mod">
          <ac:chgData name="Parminder S" userId="55965b0ccacb2245" providerId="LiveId" clId="{A3058AB7-479E-4E62-A21E-F2B0ABFBEA4C}" dt="2023-06-23T13:46:12.339" v="172"/>
          <ac:picMkLst>
            <pc:docMk/>
            <pc:sldMk cId="4122396240" sldId="280"/>
            <ac:picMk id="39" creationId="{B240BC1F-5B63-4687-F50D-DD7A561C4C8D}"/>
          </ac:picMkLst>
        </pc:picChg>
        <pc:picChg chg="add del mod ord">
          <ac:chgData name="Parminder S" userId="55965b0ccacb2245" providerId="LiveId" clId="{A3058AB7-479E-4E62-A21E-F2B0ABFBEA4C}" dt="2023-06-23T13:47:34.371" v="173"/>
          <ac:picMkLst>
            <pc:docMk/>
            <pc:sldMk cId="4122396240" sldId="280"/>
            <ac:picMk id="42" creationId="{3FF91484-576B-1E40-FB6F-609A5F331CA8}"/>
          </ac:picMkLst>
        </pc:picChg>
        <pc:picChg chg="add mod">
          <ac:chgData name="Parminder S" userId="55965b0ccacb2245" providerId="LiveId" clId="{A3058AB7-479E-4E62-A21E-F2B0ABFBEA4C}" dt="2023-06-23T13:47:34.371" v="173"/>
          <ac:picMkLst>
            <pc:docMk/>
            <pc:sldMk cId="4122396240" sldId="280"/>
            <ac:picMk id="43" creationId="{CE126296-2610-A5B2-09C9-0C0ACFC24944}"/>
          </ac:picMkLst>
        </pc:picChg>
        <pc:picChg chg="add del mod">
          <ac:chgData name="Parminder S" userId="55965b0ccacb2245" providerId="LiveId" clId="{A3058AB7-479E-4E62-A21E-F2B0ABFBEA4C}" dt="2023-06-20T14:55:36.975" v="61"/>
          <ac:picMkLst>
            <pc:docMk/>
            <pc:sldMk cId="4122396240" sldId="280"/>
            <ac:picMk id="63" creationId="{AB11603D-3CCD-26F6-E512-E7209B87C1C8}"/>
          </ac:picMkLst>
        </pc:picChg>
        <pc:picChg chg="add del mod ord">
          <ac:chgData name="Parminder S" userId="55965b0ccacb2245" providerId="LiveId" clId="{A3058AB7-479E-4E62-A21E-F2B0ABFBEA4C}" dt="2023-06-20T14:56:08.031" v="62"/>
          <ac:picMkLst>
            <pc:docMk/>
            <pc:sldMk cId="4122396240" sldId="280"/>
            <ac:picMk id="66" creationId="{6E650378-58FF-0339-B78A-0C1C1A6315A6}"/>
          </ac:picMkLst>
        </pc:picChg>
        <pc:picChg chg="add del mod">
          <ac:chgData name="Parminder S" userId="55965b0ccacb2245" providerId="LiveId" clId="{A3058AB7-479E-4E62-A21E-F2B0ABFBEA4C}" dt="2023-06-20T14:56:11.295" v="64"/>
          <ac:picMkLst>
            <pc:docMk/>
            <pc:sldMk cId="4122396240" sldId="280"/>
            <ac:picMk id="67" creationId="{F568ACC0-F46F-79D9-8CC7-2DE85DE0D11E}"/>
          </ac:picMkLst>
        </pc:picChg>
        <pc:picChg chg="add del mod ord">
          <ac:chgData name="Parminder S" userId="55965b0ccacb2245" providerId="LiveId" clId="{A3058AB7-479E-4E62-A21E-F2B0ABFBEA4C}" dt="2023-06-20T14:57:04.650" v="65"/>
          <ac:picMkLst>
            <pc:docMk/>
            <pc:sldMk cId="4122396240" sldId="280"/>
            <ac:picMk id="70" creationId="{78024D0D-24AE-DBC9-2BE0-E3BB227F3C48}"/>
          </ac:picMkLst>
        </pc:picChg>
        <pc:picChg chg="add del mod">
          <ac:chgData name="Parminder S" userId="55965b0ccacb2245" providerId="LiveId" clId="{A3058AB7-479E-4E62-A21E-F2B0ABFBEA4C}" dt="2023-06-20T14:58:26.812" v="70"/>
          <ac:picMkLst>
            <pc:docMk/>
            <pc:sldMk cId="4122396240" sldId="280"/>
            <ac:picMk id="71" creationId="{0B9F14EE-45CC-0B91-108B-4A13F0272D42}"/>
          </ac:picMkLst>
        </pc:picChg>
        <pc:picChg chg="add del mod ord">
          <ac:chgData name="Parminder S" userId="55965b0ccacb2245" providerId="LiveId" clId="{A3058AB7-479E-4E62-A21E-F2B0ABFBEA4C}" dt="2023-06-23T13:26:07.997" v="94"/>
          <ac:picMkLst>
            <pc:docMk/>
            <pc:sldMk cId="4122396240" sldId="280"/>
            <ac:picMk id="75" creationId="{AA44A85D-E754-A5A4-68BA-E8EFC629589E}"/>
          </ac:picMkLst>
        </pc:picChg>
      </pc:sldChg>
      <pc:sldChg chg="addSp delSp modSp mod modTransition modAnim">
        <pc:chgData name="Parminder S" userId="55965b0ccacb2245" providerId="LiveId" clId="{A3058AB7-479E-4E62-A21E-F2B0ABFBEA4C}" dt="2023-06-23T13:52:16.144" v="187"/>
        <pc:sldMkLst>
          <pc:docMk/>
          <pc:sldMk cId="2525920066" sldId="282"/>
        </pc:sldMkLst>
        <pc:picChg chg="add del mod">
          <ac:chgData name="Parminder S" userId="55965b0ccacb2245" providerId="LiveId" clId="{A3058AB7-479E-4E62-A21E-F2B0ABFBEA4C}" dt="2023-06-23T13:50:41.280" v="183"/>
          <ac:picMkLst>
            <pc:docMk/>
            <pc:sldMk cId="2525920066" sldId="282"/>
            <ac:picMk id="5" creationId="{F33A3C41-9C90-F67E-97B2-E919155B7468}"/>
          </ac:picMkLst>
        </pc:picChg>
        <pc:picChg chg="add del mod ord">
          <ac:chgData name="Parminder S" userId="55965b0ccacb2245" providerId="LiveId" clId="{A3058AB7-479E-4E62-A21E-F2B0ABFBEA4C}" dt="2023-06-23T13:51:15.592" v="184"/>
          <ac:picMkLst>
            <pc:docMk/>
            <pc:sldMk cId="2525920066" sldId="282"/>
            <ac:picMk id="8" creationId="{1A1FC3C1-98F3-911A-868B-2D746B8D3E91}"/>
          </ac:picMkLst>
        </pc:picChg>
        <pc:picChg chg="add del mod">
          <ac:chgData name="Parminder S" userId="55965b0ccacb2245" providerId="LiveId" clId="{A3058AB7-479E-4E62-A21E-F2B0ABFBEA4C}" dt="2023-06-23T13:51:18.908" v="186"/>
          <ac:picMkLst>
            <pc:docMk/>
            <pc:sldMk cId="2525920066" sldId="282"/>
            <ac:picMk id="9" creationId="{3484F494-748C-1B6C-ADB3-D4088DE7FD9C}"/>
          </ac:picMkLst>
        </pc:picChg>
        <pc:picChg chg="add del mod ord">
          <ac:chgData name="Parminder S" userId="55965b0ccacb2245" providerId="LiveId" clId="{A3058AB7-479E-4E62-A21E-F2B0ABFBEA4C}" dt="2023-06-23T13:52:16.144" v="187"/>
          <ac:picMkLst>
            <pc:docMk/>
            <pc:sldMk cId="2525920066" sldId="282"/>
            <ac:picMk id="13" creationId="{EC6D76DC-7C9F-0FA4-0AD9-84B71A9116C4}"/>
          </ac:picMkLst>
        </pc:picChg>
        <pc:picChg chg="add mod">
          <ac:chgData name="Parminder S" userId="55965b0ccacb2245" providerId="LiveId" clId="{A3058AB7-479E-4E62-A21E-F2B0ABFBEA4C}" dt="2023-06-23T13:52:16.144" v="187"/>
          <ac:picMkLst>
            <pc:docMk/>
            <pc:sldMk cId="2525920066" sldId="282"/>
            <ac:picMk id="14" creationId="{3C641D14-1128-9747-5524-732173200F2C}"/>
          </ac:picMkLst>
        </pc:picChg>
      </pc:sldChg>
      <pc:sldChg chg="addSp delSp modSp mod modTransition modAnim">
        <pc:chgData name="Parminder S" userId="55965b0ccacb2245" providerId="LiveId" clId="{A3058AB7-479E-4E62-A21E-F2B0ABFBEA4C}" dt="2023-06-27T15:48:15.639" v="220"/>
        <pc:sldMkLst>
          <pc:docMk/>
          <pc:sldMk cId="3716424529" sldId="283"/>
        </pc:sldMkLst>
        <pc:graphicFrameChg chg="mod">
          <ac:chgData name="Parminder S" userId="55965b0ccacb2245" providerId="LiveId" clId="{A3058AB7-479E-4E62-A21E-F2B0ABFBEA4C}" dt="2023-06-27T15:46:08.304" v="208"/>
          <ac:graphicFrameMkLst>
            <pc:docMk/>
            <pc:sldMk cId="3716424529" sldId="283"/>
            <ac:graphicFrameMk id="48" creationId="{9A9760A1-DED0-4F58-3542-D59A24DF8860}"/>
          </ac:graphicFrameMkLst>
        </pc:graphicFrameChg>
        <pc:picChg chg="add del mod ord">
          <ac:chgData name="Parminder S" userId="55965b0ccacb2245" providerId="LiveId" clId="{A3058AB7-479E-4E62-A21E-F2B0ABFBEA4C}" dt="2023-06-27T15:46:49.919" v="211"/>
          <ac:picMkLst>
            <pc:docMk/>
            <pc:sldMk cId="3716424529" sldId="283"/>
            <ac:picMk id="4" creationId="{5CF7B751-10B0-BB86-F7AA-F8A71BBB78DB}"/>
          </ac:picMkLst>
        </pc:picChg>
        <pc:picChg chg="add del mod">
          <ac:chgData name="Parminder S" userId="55965b0ccacb2245" providerId="LiveId" clId="{A3058AB7-479E-4E62-A21E-F2B0ABFBEA4C}" dt="2023-06-27T15:46:31.832" v="210"/>
          <ac:picMkLst>
            <pc:docMk/>
            <pc:sldMk cId="3716424529" sldId="283"/>
            <ac:picMk id="5" creationId="{C113277C-E796-D58C-8F8F-8F2BC2ED4826}"/>
          </ac:picMkLst>
        </pc:picChg>
        <pc:picChg chg="add del mod">
          <ac:chgData name="Parminder S" userId="55965b0ccacb2245" providerId="LiveId" clId="{A3058AB7-479E-4E62-A21E-F2B0ABFBEA4C}" dt="2023-06-27T15:46:52.396" v="213"/>
          <ac:picMkLst>
            <pc:docMk/>
            <pc:sldMk cId="3716424529" sldId="283"/>
            <ac:picMk id="6" creationId="{9E716463-F167-2956-F3D8-5D78B035B8B4}"/>
          </ac:picMkLst>
        </pc:picChg>
        <pc:picChg chg="add del mod ord">
          <ac:chgData name="Parminder S" userId="55965b0ccacb2245" providerId="LiveId" clId="{A3058AB7-479E-4E62-A21E-F2B0ABFBEA4C}" dt="2023-06-27T15:47:08.895" v="214"/>
          <ac:picMkLst>
            <pc:docMk/>
            <pc:sldMk cId="3716424529" sldId="283"/>
            <ac:picMk id="9" creationId="{0309D2A2-353E-E802-2CFD-76DEFFA0AAB1}"/>
          </ac:picMkLst>
        </pc:picChg>
        <pc:picChg chg="add del mod">
          <ac:chgData name="Parminder S" userId="55965b0ccacb2245" providerId="LiveId" clId="{A3058AB7-479E-4E62-A21E-F2B0ABFBEA4C}" dt="2023-06-27T15:47:11.202" v="216"/>
          <ac:picMkLst>
            <pc:docMk/>
            <pc:sldMk cId="3716424529" sldId="283"/>
            <ac:picMk id="10" creationId="{26F8BA4D-36EE-47B4-F063-262FF7B59741}"/>
          </ac:picMkLst>
        </pc:picChg>
        <pc:picChg chg="add del mod ord">
          <ac:chgData name="Parminder S" userId="55965b0ccacb2245" providerId="LiveId" clId="{A3058AB7-479E-4E62-A21E-F2B0ABFBEA4C}" dt="2023-06-27T15:47:34.169" v="217"/>
          <ac:picMkLst>
            <pc:docMk/>
            <pc:sldMk cId="3716424529" sldId="283"/>
            <ac:picMk id="14" creationId="{A5713650-EC7F-AB39-FC49-50E9271D1C3F}"/>
          </ac:picMkLst>
        </pc:picChg>
        <pc:picChg chg="add del mod">
          <ac:chgData name="Parminder S" userId="55965b0ccacb2245" providerId="LiveId" clId="{A3058AB7-479E-4E62-A21E-F2B0ABFBEA4C}" dt="2023-06-27T15:47:36.648" v="219"/>
          <ac:picMkLst>
            <pc:docMk/>
            <pc:sldMk cId="3716424529" sldId="283"/>
            <ac:picMk id="15" creationId="{D99A5D80-9AF2-84D1-BB9E-DD7A23D26984}"/>
          </ac:picMkLst>
        </pc:picChg>
        <pc:picChg chg="add del mod ord">
          <ac:chgData name="Parminder S" userId="55965b0ccacb2245" providerId="LiveId" clId="{A3058AB7-479E-4E62-A21E-F2B0ABFBEA4C}" dt="2023-06-27T15:48:15.639" v="220"/>
          <ac:picMkLst>
            <pc:docMk/>
            <pc:sldMk cId="3716424529" sldId="283"/>
            <ac:picMk id="18" creationId="{CA7ED773-6A3F-FB3F-9230-88CF7011A93C}"/>
          </ac:picMkLst>
        </pc:picChg>
        <pc:picChg chg="add mod">
          <ac:chgData name="Parminder S" userId="55965b0ccacb2245" providerId="LiveId" clId="{A3058AB7-479E-4E62-A21E-F2B0ABFBEA4C}" dt="2023-06-27T15:48:15.639" v="220"/>
          <ac:picMkLst>
            <pc:docMk/>
            <pc:sldMk cId="3716424529" sldId="283"/>
            <ac:picMk id="19" creationId="{AF035558-2E73-BC3B-7645-16993125189A}"/>
          </ac:picMkLst>
        </pc:picChg>
      </pc:sldChg>
      <pc:sldChg chg="addSp modSp modTransition">
        <pc:chgData name="Parminder S" userId="55965b0ccacb2245" providerId="LiveId" clId="{A3058AB7-479E-4E62-A21E-F2B0ABFBEA4C}" dt="2023-06-23T13:54:13.595" v="189"/>
        <pc:sldMkLst>
          <pc:docMk/>
          <pc:sldMk cId="3876519842" sldId="284"/>
        </pc:sldMkLst>
        <pc:picChg chg="add mod">
          <ac:chgData name="Parminder S" userId="55965b0ccacb2245" providerId="LiveId" clId="{A3058AB7-479E-4E62-A21E-F2B0ABFBEA4C}" dt="2023-06-23T13:54:13.595" v="189"/>
          <ac:picMkLst>
            <pc:docMk/>
            <pc:sldMk cId="3876519842" sldId="284"/>
            <ac:picMk id="5" creationId="{B90FC53D-5722-1CA7-8C6C-B0B249FC4D2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EBCB45-E93C-4DC1-BDA2-94C70CE5424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C16FF6E-8552-45A7-9F42-4762256061E7}">
      <dgm:prSet/>
      <dgm:spPr/>
      <dgm:t>
        <a:bodyPr/>
        <a:lstStyle/>
        <a:p>
          <a:r>
            <a:rPr lang="en-US" b="1" dirty="0"/>
            <a:t>Self Neglect </a:t>
          </a:r>
          <a:r>
            <a:rPr lang="en-US" dirty="0"/>
            <a:t>–Concerns about Adult K’s ability to attend to self-care, and the social worker and mental health practitioner documented self-neglect. </a:t>
          </a:r>
        </a:p>
      </dgm:t>
    </dgm:pt>
    <dgm:pt modelId="{D989DDF2-2DC7-492D-A895-8100B455A09D}" type="parTrans" cxnId="{6BA13B27-01B2-4995-AE1D-544698D98476}">
      <dgm:prSet/>
      <dgm:spPr/>
      <dgm:t>
        <a:bodyPr/>
        <a:lstStyle/>
        <a:p>
          <a:endParaRPr lang="en-US"/>
        </a:p>
      </dgm:t>
    </dgm:pt>
    <dgm:pt modelId="{9AAED639-3BC1-4269-9917-77C1A1BBDDA6}" type="sibTrans" cxnId="{6BA13B27-01B2-4995-AE1D-544698D98476}">
      <dgm:prSet/>
      <dgm:spPr/>
      <dgm:t>
        <a:bodyPr/>
        <a:lstStyle/>
        <a:p>
          <a:endParaRPr lang="en-US"/>
        </a:p>
      </dgm:t>
    </dgm:pt>
    <dgm:pt modelId="{5AAD8843-5A1C-4501-8CC9-C686304AE8A5}">
      <dgm:prSet/>
      <dgm:spPr/>
      <dgm:t>
        <a:bodyPr/>
        <a:lstStyle/>
        <a:p>
          <a:r>
            <a:rPr lang="en-US" b="1" dirty="0"/>
            <a:t>Hoarding and Clutter </a:t>
          </a:r>
          <a:r>
            <a:rPr lang="en-US" dirty="0"/>
            <a:t>– the ground floor was rated as low. The social worker and mental health practitioner highlighted the potential fire risks to Adult K. </a:t>
          </a:r>
        </a:p>
      </dgm:t>
    </dgm:pt>
    <dgm:pt modelId="{06BE486B-3678-4CAC-896F-8DF82B547157}" type="parTrans" cxnId="{D35AC8D3-1354-4291-9721-FAD6C0E2DA84}">
      <dgm:prSet/>
      <dgm:spPr/>
      <dgm:t>
        <a:bodyPr/>
        <a:lstStyle/>
        <a:p>
          <a:endParaRPr lang="en-US"/>
        </a:p>
      </dgm:t>
    </dgm:pt>
    <dgm:pt modelId="{912CFE59-67E7-40FD-B7DB-380A77FE55C9}" type="sibTrans" cxnId="{D35AC8D3-1354-4291-9721-FAD6C0E2DA84}">
      <dgm:prSet/>
      <dgm:spPr/>
      <dgm:t>
        <a:bodyPr/>
        <a:lstStyle/>
        <a:p>
          <a:endParaRPr lang="en-US"/>
        </a:p>
      </dgm:t>
    </dgm:pt>
    <dgm:pt modelId="{2B49A348-E9B2-4B19-96B0-A0207C11797A}">
      <dgm:prSet/>
      <dgm:spPr/>
      <dgm:t>
        <a:bodyPr/>
        <a:lstStyle/>
        <a:p>
          <a:r>
            <a:rPr lang="en-US" b="1" dirty="0"/>
            <a:t>Refusing further assistance for domestic duties and the impact of Covid-19</a:t>
          </a:r>
          <a:r>
            <a:rPr lang="en-US" dirty="0"/>
            <a:t>.  - Adult K persistently declined assistance and indicated they would handle the situation independently. However, further visits highlighted that they needed to attend to this. </a:t>
          </a:r>
        </a:p>
      </dgm:t>
    </dgm:pt>
    <dgm:pt modelId="{4B24A141-165E-4CD6-BA59-F398A5AB0150}" type="parTrans" cxnId="{D3825995-37E8-40B0-A0E2-EA77FE67085E}">
      <dgm:prSet/>
      <dgm:spPr/>
      <dgm:t>
        <a:bodyPr/>
        <a:lstStyle/>
        <a:p>
          <a:endParaRPr lang="en-US"/>
        </a:p>
      </dgm:t>
    </dgm:pt>
    <dgm:pt modelId="{64C06938-BA82-403B-93BA-FAA74DF82FB9}" type="sibTrans" cxnId="{D3825995-37E8-40B0-A0E2-EA77FE67085E}">
      <dgm:prSet/>
      <dgm:spPr/>
      <dgm:t>
        <a:bodyPr/>
        <a:lstStyle/>
        <a:p>
          <a:endParaRPr lang="en-US"/>
        </a:p>
      </dgm:t>
    </dgm:pt>
    <dgm:pt modelId="{6E10DD73-2B14-42CC-8CD6-9842039BB283}">
      <dgm:prSet/>
      <dgm:spPr/>
      <dgm:t>
        <a:bodyPr/>
        <a:lstStyle/>
        <a:p>
          <a:r>
            <a:rPr lang="en-US" b="1"/>
            <a:t>Legal Frameworks </a:t>
          </a:r>
          <a:r>
            <a:rPr lang="en-US"/>
            <a:t>-  Adult K was eligible to receive section 117 aftercare. </a:t>
          </a:r>
        </a:p>
      </dgm:t>
    </dgm:pt>
    <dgm:pt modelId="{B8340CEC-925D-4B64-B6B8-098B73148AF0}" type="parTrans" cxnId="{85269ED7-AED6-4025-B0D8-D0E9784BD524}">
      <dgm:prSet/>
      <dgm:spPr/>
      <dgm:t>
        <a:bodyPr/>
        <a:lstStyle/>
        <a:p>
          <a:endParaRPr lang="en-US"/>
        </a:p>
      </dgm:t>
    </dgm:pt>
    <dgm:pt modelId="{7D5D2A8A-556C-475D-BF1A-4355107E2F28}" type="sibTrans" cxnId="{85269ED7-AED6-4025-B0D8-D0E9784BD524}">
      <dgm:prSet/>
      <dgm:spPr/>
      <dgm:t>
        <a:bodyPr/>
        <a:lstStyle/>
        <a:p>
          <a:endParaRPr lang="en-US"/>
        </a:p>
      </dgm:t>
    </dgm:pt>
    <dgm:pt modelId="{3DCDFFF5-4584-4CE2-A084-E34EF4952C33}">
      <dgm:prSet/>
      <dgm:spPr/>
      <dgm:t>
        <a:bodyPr/>
        <a:lstStyle/>
        <a:p>
          <a:r>
            <a:rPr lang="en-US" b="1" dirty="0"/>
            <a:t>Safeguarding and Making Safeguarding Personal  </a:t>
          </a:r>
          <a:r>
            <a:rPr lang="en-US" dirty="0"/>
            <a:t>- The visiting practitioners documented Adult K’s preferences. There was a suggestion that safeguarding should be raised on September 2021, which did not occur.  </a:t>
          </a:r>
        </a:p>
      </dgm:t>
    </dgm:pt>
    <dgm:pt modelId="{A83E0C16-D178-4759-AD65-7FFB52A5CD0C}" type="parTrans" cxnId="{7AAC5A31-F842-46C6-8292-EFEF3BF8CD11}">
      <dgm:prSet/>
      <dgm:spPr/>
      <dgm:t>
        <a:bodyPr/>
        <a:lstStyle/>
        <a:p>
          <a:endParaRPr lang="en-US"/>
        </a:p>
      </dgm:t>
    </dgm:pt>
    <dgm:pt modelId="{CB80B9BF-BD41-41EF-B5DE-503ECE44CE34}" type="sibTrans" cxnId="{7AAC5A31-F842-46C6-8292-EFEF3BF8CD11}">
      <dgm:prSet/>
      <dgm:spPr/>
      <dgm:t>
        <a:bodyPr/>
        <a:lstStyle/>
        <a:p>
          <a:endParaRPr lang="en-US"/>
        </a:p>
      </dgm:t>
    </dgm:pt>
    <dgm:pt modelId="{3E71CEF0-258D-4B43-A0E5-DD4886C9CA03}" type="pres">
      <dgm:prSet presAssocID="{E1EBCB45-E93C-4DC1-BDA2-94C70CE54249}" presName="linear" presStyleCnt="0">
        <dgm:presLayoutVars>
          <dgm:animLvl val="lvl"/>
          <dgm:resizeHandles val="exact"/>
        </dgm:presLayoutVars>
      </dgm:prSet>
      <dgm:spPr/>
    </dgm:pt>
    <dgm:pt modelId="{239EE9FD-531C-44F8-BF8D-B4C127F9EDA7}" type="pres">
      <dgm:prSet presAssocID="{5C16FF6E-8552-45A7-9F42-4762256061E7}" presName="parentText" presStyleLbl="node1" presStyleIdx="0" presStyleCnt="5">
        <dgm:presLayoutVars>
          <dgm:chMax val="0"/>
          <dgm:bulletEnabled val="1"/>
        </dgm:presLayoutVars>
      </dgm:prSet>
      <dgm:spPr/>
    </dgm:pt>
    <dgm:pt modelId="{016D706D-811B-42C2-9081-C1B6AF7E9407}" type="pres">
      <dgm:prSet presAssocID="{9AAED639-3BC1-4269-9917-77C1A1BBDDA6}" presName="spacer" presStyleCnt="0"/>
      <dgm:spPr/>
    </dgm:pt>
    <dgm:pt modelId="{DBD02AB2-8C55-47C4-B4AA-771A24F1BF2B}" type="pres">
      <dgm:prSet presAssocID="{5AAD8843-5A1C-4501-8CC9-C686304AE8A5}" presName="parentText" presStyleLbl="node1" presStyleIdx="1" presStyleCnt="5">
        <dgm:presLayoutVars>
          <dgm:chMax val="0"/>
          <dgm:bulletEnabled val="1"/>
        </dgm:presLayoutVars>
      </dgm:prSet>
      <dgm:spPr/>
    </dgm:pt>
    <dgm:pt modelId="{52EC3B76-43DA-4097-8FBF-60AB83D18420}" type="pres">
      <dgm:prSet presAssocID="{912CFE59-67E7-40FD-B7DB-380A77FE55C9}" presName="spacer" presStyleCnt="0"/>
      <dgm:spPr/>
    </dgm:pt>
    <dgm:pt modelId="{CCF9F3E6-F422-4AFB-AE1F-27E33E90A2C1}" type="pres">
      <dgm:prSet presAssocID="{2B49A348-E9B2-4B19-96B0-A0207C11797A}" presName="parentText" presStyleLbl="node1" presStyleIdx="2" presStyleCnt="5">
        <dgm:presLayoutVars>
          <dgm:chMax val="0"/>
          <dgm:bulletEnabled val="1"/>
        </dgm:presLayoutVars>
      </dgm:prSet>
      <dgm:spPr/>
    </dgm:pt>
    <dgm:pt modelId="{DAD4AB8E-C70A-4D58-ACC9-FE6176134D62}" type="pres">
      <dgm:prSet presAssocID="{64C06938-BA82-403B-93BA-FAA74DF82FB9}" presName="spacer" presStyleCnt="0"/>
      <dgm:spPr/>
    </dgm:pt>
    <dgm:pt modelId="{6FEC5F61-1B43-417C-B43C-2E24D0D97901}" type="pres">
      <dgm:prSet presAssocID="{6E10DD73-2B14-42CC-8CD6-9842039BB283}" presName="parentText" presStyleLbl="node1" presStyleIdx="3" presStyleCnt="5">
        <dgm:presLayoutVars>
          <dgm:chMax val="0"/>
          <dgm:bulletEnabled val="1"/>
        </dgm:presLayoutVars>
      </dgm:prSet>
      <dgm:spPr/>
    </dgm:pt>
    <dgm:pt modelId="{88407E9B-8CE7-4520-A398-12F74AA762F0}" type="pres">
      <dgm:prSet presAssocID="{7D5D2A8A-556C-475D-BF1A-4355107E2F28}" presName="spacer" presStyleCnt="0"/>
      <dgm:spPr/>
    </dgm:pt>
    <dgm:pt modelId="{18E5ED99-43E6-4C23-9F31-3ED70D78B2DB}" type="pres">
      <dgm:prSet presAssocID="{3DCDFFF5-4584-4CE2-A084-E34EF4952C33}" presName="parentText" presStyleLbl="node1" presStyleIdx="4" presStyleCnt="5">
        <dgm:presLayoutVars>
          <dgm:chMax val="0"/>
          <dgm:bulletEnabled val="1"/>
        </dgm:presLayoutVars>
      </dgm:prSet>
      <dgm:spPr/>
    </dgm:pt>
  </dgm:ptLst>
  <dgm:cxnLst>
    <dgm:cxn modelId="{E9631B1E-7FA8-458D-83EA-0028BDA5F1C3}" type="presOf" srcId="{6E10DD73-2B14-42CC-8CD6-9842039BB283}" destId="{6FEC5F61-1B43-417C-B43C-2E24D0D97901}" srcOrd="0" destOrd="0" presId="urn:microsoft.com/office/officeart/2005/8/layout/vList2"/>
    <dgm:cxn modelId="{6BA13B27-01B2-4995-AE1D-544698D98476}" srcId="{E1EBCB45-E93C-4DC1-BDA2-94C70CE54249}" destId="{5C16FF6E-8552-45A7-9F42-4762256061E7}" srcOrd="0" destOrd="0" parTransId="{D989DDF2-2DC7-492D-A895-8100B455A09D}" sibTransId="{9AAED639-3BC1-4269-9917-77C1A1BBDDA6}"/>
    <dgm:cxn modelId="{7AAC5A31-F842-46C6-8292-EFEF3BF8CD11}" srcId="{E1EBCB45-E93C-4DC1-BDA2-94C70CE54249}" destId="{3DCDFFF5-4584-4CE2-A084-E34EF4952C33}" srcOrd="4" destOrd="0" parTransId="{A83E0C16-D178-4759-AD65-7FFB52A5CD0C}" sibTransId="{CB80B9BF-BD41-41EF-B5DE-503ECE44CE34}"/>
    <dgm:cxn modelId="{0096204A-CC8F-4026-A620-3B2EA0371F6C}" type="presOf" srcId="{3DCDFFF5-4584-4CE2-A084-E34EF4952C33}" destId="{18E5ED99-43E6-4C23-9F31-3ED70D78B2DB}" srcOrd="0" destOrd="0" presId="urn:microsoft.com/office/officeart/2005/8/layout/vList2"/>
    <dgm:cxn modelId="{8D7DE47C-52D2-4F4A-B261-D64C22726532}" type="presOf" srcId="{5C16FF6E-8552-45A7-9F42-4762256061E7}" destId="{239EE9FD-531C-44F8-BF8D-B4C127F9EDA7}" srcOrd="0" destOrd="0" presId="urn:microsoft.com/office/officeart/2005/8/layout/vList2"/>
    <dgm:cxn modelId="{4307FA7D-7FB9-4F25-B7EA-B72B591D1998}" type="presOf" srcId="{5AAD8843-5A1C-4501-8CC9-C686304AE8A5}" destId="{DBD02AB2-8C55-47C4-B4AA-771A24F1BF2B}" srcOrd="0" destOrd="0" presId="urn:microsoft.com/office/officeart/2005/8/layout/vList2"/>
    <dgm:cxn modelId="{FF7EC892-811C-43EE-B39D-5967BC7C32F8}" type="presOf" srcId="{E1EBCB45-E93C-4DC1-BDA2-94C70CE54249}" destId="{3E71CEF0-258D-4B43-A0E5-DD4886C9CA03}" srcOrd="0" destOrd="0" presId="urn:microsoft.com/office/officeart/2005/8/layout/vList2"/>
    <dgm:cxn modelId="{D3825995-37E8-40B0-A0E2-EA77FE67085E}" srcId="{E1EBCB45-E93C-4DC1-BDA2-94C70CE54249}" destId="{2B49A348-E9B2-4B19-96B0-A0207C11797A}" srcOrd="2" destOrd="0" parTransId="{4B24A141-165E-4CD6-BA59-F398A5AB0150}" sibTransId="{64C06938-BA82-403B-93BA-FAA74DF82FB9}"/>
    <dgm:cxn modelId="{D35AC8D3-1354-4291-9721-FAD6C0E2DA84}" srcId="{E1EBCB45-E93C-4DC1-BDA2-94C70CE54249}" destId="{5AAD8843-5A1C-4501-8CC9-C686304AE8A5}" srcOrd="1" destOrd="0" parTransId="{06BE486B-3678-4CAC-896F-8DF82B547157}" sibTransId="{912CFE59-67E7-40FD-B7DB-380A77FE55C9}"/>
    <dgm:cxn modelId="{85269ED7-AED6-4025-B0D8-D0E9784BD524}" srcId="{E1EBCB45-E93C-4DC1-BDA2-94C70CE54249}" destId="{6E10DD73-2B14-42CC-8CD6-9842039BB283}" srcOrd="3" destOrd="0" parTransId="{B8340CEC-925D-4B64-B6B8-098B73148AF0}" sibTransId="{7D5D2A8A-556C-475D-BF1A-4355107E2F28}"/>
    <dgm:cxn modelId="{078404FC-C437-44C6-8647-66489C23AD39}" type="presOf" srcId="{2B49A348-E9B2-4B19-96B0-A0207C11797A}" destId="{CCF9F3E6-F422-4AFB-AE1F-27E33E90A2C1}" srcOrd="0" destOrd="0" presId="urn:microsoft.com/office/officeart/2005/8/layout/vList2"/>
    <dgm:cxn modelId="{9680726E-88A2-4B14-824A-C6F20D054B39}" type="presParOf" srcId="{3E71CEF0-258D-4B43-A0E5-DD4886C9CA03}" destId="{239EE9FD-531C-44F8-BF8D-B4C127F9EDA7}" srcOrd="0" destOrd="0" presId="urn:microsoft.com/office/officeart/2005/8/layout/vList2"/>
    <dgm:cxn modelId="{81E7014B-0C8B-408D-99F5-2C0E8F1D14D8}" type="presParOf" srcId="{3E71CEF0-258D-4B43-A0E5-DD4886C9CA03}" destId="{016D706D-811B-42C2-9081-C1B6AF7E9407}" srcOrd="1" destOrd="0" presId="urn:microsoft.com/office/officeart/2005/8/layout/vList2"/>
    <dgm:cxn modelId="{63438BE0-5364-408B-9E1F-DA31C289C6CC}" type="presParOf" srcId="{3E71CEF0-258D-4B43-A0E5-DD4886C9CA03}" destId="{DBD02AB2-8C55-47C4-B4AA-771A24F1BF2B}" srcOrd="2" destOrd="0" presId="urn:microsoft.com/office/officeart/2005/8/layout/vList2"/>
    <dgm:cxn modelId="{EEE3D7E1-0AE9-45E6-9191-D304D5DBC9E7}" type="presParOf" srcId="{3E71CEF0-258D-4B43-A0E5-DD4886C9CA03}" destId="{52EC3B76-43DA-4097-8FBF-60AB83D18420}" srcOrd="3" destOrd="0" presId="urn:microsoft.com/office/officeart/2005/8/layout/vList2"/>
    <dgm:cxn modelId="{6E3F7148-E673-4731-A1E7-9DDC9B614F03}" type="presParOf" srcId="{3E71CEF0-258D-4B43-A0E5-DD4886C9CA03}" destId="{CCF9F3E6-F422-4AFB-AE1F-27E33E90A2C1}" srcOrd="4" destOrd="0" presId="urn:microsoft.com/office/officeart/2005/8/layout/vList2"/>
    <dgm:cxn modelId="{D1E2CDCC-C8E5-46D5-9BC8-7D04EA7FA07B}" type="presParOf" srcId="{3E71CEF0-258D-4B43-A0E5-DD4886C9CA03}" destId="{DAD4AB8E-C70A-4D58-ACC9-FE6176134D62}" srcOrd="5" destOrd="0" presId="urn:microsoft.com/office/officeart/2005/8/layout/vList2"/>
    <dgm:cxn modelId="{CD578788-C561-47B7-8E8A-A178BD96BA1B}" type="presParOf" srcId="{3E71CEF0-258D-4B43-A0E5-DD4886C9CA03}" destId="{6FEC5F61-1B43-417C-B43C-2E24D0D97901}" srcOrd="6" destOrd="0" presId="urn:microsoft.com/office/officeart/2005/8/layout/vList2"/>
    <dgm:cxn modelId="{6F8E72FF-6A5C-421F-90E7-5F185081F0EE}" type="presParOf" srcId="{3E71CEF0-258D-4B43-A0E5-DD4886C9CA03}" destId="{88407E9B-8CE7-4520-A398-12F74AA762F0}" srcOrd="7" destOrd="0" presId="urn:microsoft.com/office/officeart/2005/8/layout/vList2"/>
    <dgm:cxn modelId="{ED5ED714-3F1F-4F7B-B73B-534F880CB1FC}" type="presParOf" srcId="{3E71CEF0-258D-4B43-A0E5-DD4886C9CA03}" destId="{18E5ED99-43E6-4C23-9F31-3ED70D78B2DB}"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14A5A4-03DE-4AD7-8FF7-72B1CDC8B50A}" type="doc">
      <dgm:prSet loTypeId="urn:microsoft.com/office/officeart/2016/7/layout/BasicProcessNew" loCatId="process" qsTypeId="urn:microsoft.com/office/officeart/2005/8/quickstyle/simple2" qsCatId="simple" csTypeId="urn:microsoft.com/office/officeart/2005/8/colors/colorful1" csCatId="colorful" phldr="1"/>
      <dgm:spPr/>
      <dgm:t>
        <a:bodyPr/>
        <a:lstStyle/>
        <a:p>
          <a:endParaRPr lang="en-US"/>
        </a:p>
      </dgm:t>
    </dgm:pt>
    <dgm:pt modelId="{BD15141A-A196-419F-B7F3-122EAD62164A}">
      <dgm:prSet/>
      <dgm:spPr/>
      <dgm:t>
        <a:bodyPr/>
        <a:lstStyle/>
        <a:p>
          <a:pPr marL="0" marR="0" lvl="0" indent="0" defTabSz="914400" eaLnBrk="1" fontAlgn="auto" latinLnBrk="0" hangingPunct="1">
            <a:spcBef>
              <a:spcPts val="0"/>
            </a:spcBef>
            <a:spcAft>
              <a:spcPts val="0"/>
            </a:spcAft>
            <a:buClrTx/>
            <a:buSzTx/>
            <a:buFontTx/>
            <a:buNone/>
            <a:tabLst/>
            <a:defRPr/>
          </a:pPr>
          <a:endParaRPr lang="en-US" b="0" i="0" baseline="0" dirty="0"/>
        </a:p>
        <a:p>
          <a:pPr marL="0" marR="0" lvl="0" indent="0" defTabSz="914400" eaLnBrk="1" fontAlgn="auto" latinLnBrk="0" hangingPunct="1">
            <a:spcBef>
              <a:spcPts val="0"/>
            </a:spcBef>
            <a:spcAft>
              <a:spcPts val="0"/>
            </a:spcAft>
            <a:buClrTx/>
            <a:buSzTx/>
            <a:buFontTx/>
            <a:buNone/>
            <a:tabLst/>
            <a:defRPr/>
          </a:pPr>
          <a:r>
            <a:rPr lang="en-US" b="1" i="0" baseline="0" dirty="0"/>
            <a:t>In January 2022, TSAB relaunched the self-neglect guidance. Several resources on the TSAB website, including the Self-Neglect Policy and Guidance, have already been approved and implemented. In recent years, the Board has exerted considerable effort to help practitioners and promote awareness of self-neglect. The results of multi-agency audits on self-neglect have been shared with the TSAB. TSAB also offers practitioners Self-Neglect training.</a:t>
          </a:r>
          <a:endParaRPr lang="en-US" b="1" dirty="0"/>
        </a:p>
        <a:p>
          <a:pPr marL="0" lvl="0" defTabSz="533400">
            <a:spcBef>
              <a:spcPct val="0"/>
            </a:spcBef>
            <a:spcAft>
              <a:spcPct val="35000"/>
            </a:spcAft>
            <a:buNone/>
          </a:pPr>
          <a:endParaRPr lang="en-US" dirty="0"/>
        </a:p>
      </dgm:t>
    </dgm:pt>
    <dgm:pt modelId="{CEB1AC66-5B78-4803-8663-0D4D13982EF0}" type="parTrans" cxnId="{D688177F-9F6C-45DB-8E43-555240E5A27D}">
      <dgm:prSet/>
      <dgm:spPr/>
      <dgm:t>
        <a:bodyPr/>
        <a:lstStyle/>
        <a:p>
          <a:endParaRPr lang="en-US" sz="2400"/>
        </a:p>
      </dgm:t>
    </dgm:pt>
    <dgm:pt modelId="{91B132C5-3365-4A28-8EF0-5EFA5A48416C}" type="sibTrans" cxnId="{D688177F-9F6C-45DB-8E43-555240E5A27D}">
      <dgm:prSet/>
      <dgm:spPr/>
      <dgm:t>
        <a:bodyPr/>
        <a:lstStyle/>
        <a:p>
          <a:endParaRPr lang="en-US"/>
        </a:p>
      </dgm:t>
    </dgm:pt>
    <dgm:pt modelId="{25CC838F-8639-4979-9000-2208938C13B2}">
      <dgm:prSet/>
      <dgm:spPr/>
      <dgm:t>
        <a:bodyPr/>
        <a:lstStyle/>
        <a:p>
          <a:pPr marL="0" marR="0" lvl="0" indent="0" defTabSz="914400" eaLnBrk="1" fontAlgn="auto" latinLnBrk="0" hangingPunct="1">
            <a:spcBef>
              <a:spcPts val="0"/>
            </a:spcBef>
            <a:spcAft>
              <a:spcPts val="0"/>
            </a:spcAft>
            <a:buClrTx/>
            <a:buSzTx/>
            <a:buFontTx/>
            <a:buNone/>
            <a:tabLst/>
            <a:defRPr/>
          </a:pPr>
          <a:r>
            <a:rPr lang="en-US" b="1" i="0" baseline="0"/>
            <a:t>1a </a:t>
          </a:r>
          <a:r>
            <a:rPr lang="en-GB"/>
            <a:t>TSAB should seek assurance on how agencies have promoted TSAB’s Self-Neglect Policy and Guidance (and other relevant documents) and how these have been implemented within their respective organisations.</a:t>
          </a:r>
          <a:endParaRPr lang="en-US"/>
        </a:p>
        <a:p>
          <a:pPr marL="0" lvl="0" defTabSz="622300">
            <a:spcBef>
              <a:spcPct val="0"/>
            </a:spcBef>
            <a:spcAft>
              <a:spcPct val="35000"/>
            </a:spcAft>
            <a:buNone/>
          </a:pPr>
          <a:endParaRPr lang="en-US"/>
        </a:p>
      </dgm:t>
    </dgm:pt>
    <dgm:pt modelId="{D9FF10C0-6421-448D-9149-F68CA2FCD4B1}" type="parTrans" cxnId="{100ADEA1-B6A7-4941-90CA-6A9972A2F7FE}">
      <dgm:prSet/>
      <dgm:spPr/>
      <dgm:t>
        <a:bodyPr/>
        <a:lstStyle/>
        <a:p>
          <a:endParaRPr lang="en-US" sz="2400"/>
        </a:p>
      </dgm:t>
    </dgm:pt>
    <dgm:pt modelId="{49E50D87-88E6-41C9-A575-143129078E71}" type="sibTrans" cxnId="{100ADEA1-B6A7-4941-90CA-6A9972A2F7FE}">
      <dgm:prSet/>
      <dgm:spPr/>
      <dgm:t>
        <a:bodyPr/>
        <a:lstStyle/>
        <a:p>
          <a:endParaRPr lang="en-US"/>
        </a:p>
      </dgm:t>
    </dgm:pt>
    <dgm:pt modelId="{BF6B3AC4-5B2C-4563-A873-AF25FB37520B}">
      <dgm:prSet/>
      <dgm:spPr/>
      <dgm:t>
        <a:bodyPr/>
        <a:lstStyle/>
        <a:p>
          <a:pPr marL="0" marR="0" lvl="0" indent="0" defTabSz="914400" eaLnBrk="1" fontAlgn="auto" latinLnBrk="0" hangingPunct="1">
            <a:spcBef>
              <a:spcPts val="0"/>
            </a:spcBef>
            <a:spcAft>
              <a:spcPts val="0"/>
            </a:spcAft>
            <a:buClrTx/>
            <a:buSzTx/>
            <a:buFontTx/>
            <a:buNone/>
            <a:tabLst/>
            <a:defRPr/>
          </a:pPr>
          <a:r>
            <a:rPr lang="en-US" b="1" i="0" baseline="0"/>
            <a:t>1b</a:t>
          </a:r>
          <a:r>
            <a:rPr lang="en-US" b="0" i="0" baseline="0"/>
            <a:t> TSAB should seek assurance that any single agency training on Self-Neglect includes the TSAB’s Self-Neglect Policy and Guidance.</a:t>
          </a:r>
          <a:endParaRPr lang="en-US"/>
        </a:p>
        <a:p>
          <a:pPr marL="0" lvl="0" defTabSz="622300">
            <a:spcBef>
              <a:spcPct val="0"/>
            </a:spcBef>
            <a:spcAft>
              <a:spcPct val="35000"/>
            </a:spcAft>
            <a:buNone/>
          </a:pPr>
          <a:endParaRPr lang="en-US"/>
        </a:p>
      </dgm:t>
    </dgm:pt>
    <dgm:pt modelId="{E37BD8F1-992B-4F2A-B0B7-214C11370470}" type="parTrans" cxnId="{95780E0C-1406-4326-85BE-68625BFEC852}">
      <dgm:prSet/>
      <dgm:spPr/>
      <dgm:t>
        <a:bodyPr/>
        <a:lstStyle/>
        <a:p>
          <a:endParaRPr lang="en-US" sz="2400"/>
        </a:p>
      </dgm:t>
    </dgm:pt>
    <dgm:pt modelId="{681FF1D4-A944-4698-931A-46D531B8AF25}" type="sibTrans" cxnId="{95780E0C-1406-4326-85BE-68625BFEC852}">
      <dgm:prSet/>
      <dgm:spPr/>
      <dgm:t>
        <a:bodyPr/>
        <a:lstStyle/>
        <a:p>
          <a:endParaRPr lang="en-US"/>
        </a:p>
      </dgm:t>
    </dgm:pt>
    <dgm:pt modelId="{20D179D7-1F48-4DBE-BAA5-91A58C3707CB}">
      <dgm:prSet/>
      <dgm:spPr/>
      <dgm:t>
        <a:bodyPr/>
        <a:lstStyle/>
        <a:p>
          <a:r>
            <a:rPr lang="en-US" b="1" i="0" baseline="0"/>
            <a:t>1d </a:t>
          </a:r>
          <a:r>
            <a:rPr lang="en-GB"/>
            <a:t>TSAB should consider developing a flowchart on when Self-Neglect issues should be raised as a Safeguarding Concern.</a:t>
          </a:r>
          <a:endParaRPr lang="en-US"/>
        </a:p>
      </dgm:t>
    </dgm:pt>
    <dgm:pt modelId="{47A5D9B2-017E-4305-94F1-B27B48C7417E}" type="parTrans" cxnId="{87E28FA0-FF7C-40C6-8787-55D2A29B899A}">
      <dgm:prSet/>
      <dgm:spPr/>
      <dgm:t>
        <a:bodyPr/>
        <a:lstStyle/>
        <a:p>
          <a:endParaRPr lang="en-US" sz="2400"/>
        </a:p>
      </dgm:t>
    </dgm:pt>
    <dgm:pt modelId="{654B2A61-343F-4E1E-A78A-D84553A472A1}" type="sibTrans" cxnId="{87E28FA0-FF7C-40C6-8787-55D2A29B899A}">
      <dgm:prSet/>
      <dgm:spPr/>
      <dgm:t>
        <a:bodyPr/>
        <a:lstStyle/>
        <a:p>
          <a:endParaRPr lang="en-US"/>
        </a:p>
      </dgm:t>
    </dgm:pt>
    <dgm:pt modelId="{84CB22B3-5561-4015-A7E0-243E285579E7}">
      <dgm:prSet/>
      <dgm:spPr/>
      <dgm:t>
        <a:bodyPr/>
        <a:lstStyle/>
        <a:p>
          <a:r>
            <a:rPr lang="en-US" b="1"/>
            <a:t>1c</a:t>
          </a:r>
          <a:r>
            <a:rPr lang="en-US"/>
            <a:t> To assist practitioners in identifying and advancing instances, such as referrals for home fire safety checks, environmental health, and, if necessary, escalation to the 'Team around the Individual' panel for additional assistance, agencies should ensure that hoarding is addressed in safeguarding training and that individuals are aware of high-risk items that may increase the risk of fire.</a:t>
          </a:r>
          <a:endParaRPr lang="en-GB"/>
        </a:p>
      </dgm:t>
    </dgm:pt>
    <dgm:pt modelId="{CCDB6EAA-505E-4213-A3B0-196015AC6E3F}" type="parTrans" cxnId="{C8FB3662-066D-4769-8ED9-8FEEF8E915BE}">
      <dgm:prSet/>
      <dgm:spPr/>
      <dgm:t>
        <a:bodyPr/>
        <a:lstStyle/>
        <a:p>
          <a:endParaRPr lang="en-GB"/>
        </a:p>
      </dgm:t>
    </dgm:pt>
    <dgm:pt modelId="{ADC0A206-161B-4A18-BE4E-96FB99141C5D}" type="sibTrans" cxnId="{C8FB3662-066D-4769-8ED9-8FEEF8E915BE}">
      <dgm:prSet/>
      <dgm:spPr/>
      <dgm:t>
        <a:bodyPr/>
        <a:lstStyle/>
        <a:p>
          <a:endParaRPr lang="en-GB"/>
        </a:p>
      </dgm:t>
    </dgm:pt>
    <dgm:pt modelId="{AC1CC0AE-BD53-4896-AE5C-1AFD1C930507}" type="pres">
      <dgm:prSet presAssocID="{C514A5A4-03DE-4AD7-8FF7-72B1CDC8B50A}" presName="Name0" presStyleCnt="0">
        <dgm:presLayoutVars>
          <dgm:dir/>
          <dgm:resizeHandles val="exact"/>
        </dgm:presLayoutVars>
      </dgm:prSet>
      <dgm:spPr/>
    </dgm:pt>
    <dgm:pt modelId="{7417D5AF-40FF-4D12-A836-9458C177F272}" type="pres">
      <dgm:prSet presAssocID="{BD15141A-A196-419F-B7F3-122EAD62164A}" presName="node" presStyleLbl="node1" presStyleIdx="0" presStyleCnt="9">
        <dgm:presLayoutVars>
          <dgm:bulletEnabled val="1"/>
        </dgm:presLayoutVars>
      </dgm:prSet>
      <dgm:spPr/>
    </dgm:pt>
    <dgm:pt modelId="{0BF012D4-C3CD-4D6B-8777-26DA78DD0D70}" type="pres">
      <dgm:prSet presAssocID="{91B132C5-3365-4A28-8EF0-5EFA5A48416C}" presName="sibTransSpacerBeforeConnector" presStyleCnt="0"/>
      <dgm:spPr/>
    </dgm:pt>
    <dgm:pt modelId="{62914A03-D91E-49E9-947B-DA587DF13AD7}" type="pres">
      <dgm:prSet presAssocID="{91B132C5-3365-4A28-8EF0-5EFA5A48416C}" presName="sibTrans" presStyleLbl="node1" presStyleIdx="1" presStyleCnt="9"/>
      <dgm:spPr/>
    </dgm:pt>
    <dgm:pt modelId="{B39413DF-403A-41C7-94DD-08DBC425DD8D}" type="pres">
      <dgm:prSet presAssocID="{91B132C5-3365-4A28-8EF0-5EFA5A48416C}" presName="sibTransSpacerAfterConnector" presStyleCnt="0"/>
      <dgm:spPr/>
    </dgm:pt>
    <dgm:pt modelId="{563D3811-D7B7-4736-8042-3D3A40888EE3}" type="pres">
      <dgm:prSet presAssocID="{25CC838F-8639-4979-9000-2208938C13B2}" presName="node" presStyleLbl="node1" presStyleIdx="2" presStyleCnt="9">
        <dgm:presLayoutVars>
          <dgm:bulletEnabled val="1"/>
        </dgm:presLayoutVars>
      </dgm:prSet>
      <dgm:spPr/>
    </dgm:pt>
    <dgm:pt modelId="{D9B70BCC-39AB-4049-98AC-2116FA06EC5C}" type="pres">
      <dgm:prSet presAssocID="{49E50D87-88E6-41C9-A575-143129078E71}" presName="sibTransSpacerBeforeConnector" presStyleCnt="0"/>
      <dgm:spPr/>
    </dgm:pt>
    <dgm:pt modelId="{0A51D43E-061A-4B17-8C13-6C14DC56FA06}" type="pres">
      <dgm:prSet presAssocID="{49E50D87-88E6-41C9-A575-143129078E71}" presName="sibTrans" presStyleLbl="node1" presStyleIdx="3" presStyleCnt="9"/>
      <dgm:spPr/>
    </dgm:pt>
    <dgm:pt modelId="{B83AD2EB-971E-41AA-9AAF-ABF395D10B25}" type="pres">
      <dgm:prSet presAssocID="{49E50D87-88E6-41C9-A575-143129078E71}" presName="sibTransSpacerAfterConnector" presStyleCnt="0"/>
      <dgm:spPr/>
    </dgm:pt>
    <dgm:pt modelId="{40FBEF98-4978-44F7-8887-05A86AB8549B}" type="pres">
      <dgm:prSet presAssocID="{BF6B3AC4-5B2C-4563-A873-AF25FB37520B}" presName="node" presStyleLbl="node1" presStyleIdx="4" presStyleCnt="9">
        <dgm:presLayoutVars>
          <dgm:bulletEnabled val="1"/>
        </dgm:presLayoutVars>
      </dgm:prSet>
      <dgm:spPr/>
    </dgm:pt>
    <dgm:pt modelId="{E4595C1F-9E64-42E7-BD5E-A239BA1BD379}" type="pres">
      <dgm:prSet presAssocID="{681FF1D4-A944-4698-931A-46D531B8AF25}" presName="sibTransSpacerBeforeConnector" presStyleCnt="0"/>
      <dgm:spPr/>
    </dgm:pt>
    <dgm:pt modelId="{1A7202C9-BB72-4110-AE46-140E98750377}" type="pres">
      <dgm:prSet presAssocID="{681FF1D4-A944-4698-931A-46D531B8AF25}" presName="sibTrans" presStyleLbl="node1" presStyleIdx="5" presStyleCnt="9"/>
      <dgm:spPr/>
    </dgm:pt>
    <dgm:pt modelId="{8D37B4C4-6C17-434C-ADDB-4274590C45DE}" type="pres">
      <dgm:prSet presAssocID="{681FF1D4-A944-4698-931A-46D531B8AF25}" presName="sibTransSpacerAfterConnector" presStyleCnt="0"/>
      <dgm:spPr/>
    </dgm:pt>
    <dgm:pt modelId="{64606017-BEE1-459A-B4F7-20EE1AD2CDD2}" type="pres">
      <dgm:prSet presAssocID="{84CB22B3-5561-4015-A7E0-243E285579E7}" presName="node" presStyleLbl="node1" presStyleIdx="6" presStyleCnt="9">
        <dgm:presLayoutVars>
          <dgm:bulletEnabled val="1"/>
        </dgm:presLayoutVars>
      </dgm:prSet>
      <dgm:spPr/>
    </dgm:pt>
    <dgm:pt modelId="{DAE73627-7785-4981-8C1D-E1E7C1BCEBC0}" type="pres">
      <dgm:prSet presAssocID="{ADC0A206-161B-4A18-BE4E-96FB99141C5D}" presName="sibTransSpacerBeforeConnector" presStyleCnt="0"/>
      <dgm:spPr/>
    </dgm:pt>
    <dgm:pt modelId="{86459A79-FC88-40E3-A71A-646582ACA995}" type="pres">
      <dgm:prSet presAssocID="{ADC0A206-161B-4A18-BE4E-96FB99141C5D}" presName="sibTrans" presStyleLbl="node1" presStyleIdx="7" presStyleCnt="9"/>
      <dgm:spPr/>
    </dgm:pt>
    <dgm:pt modelId="{BAA133FD-9C36-44FF-912C-80A4CF59F523}" type="pres">
      <dgm:prSet presAssocID="{ADC0A206-161B-4A18-BE4E-96FB99141C5D}" presName="sibTransSpacerAfterConnector" presStyleCnt="0"/>
      <dgm:spPr/>
    </dgm:pt>
    <dgm:pt modelId="{0B3CC43E-EDDF-4CF1-B7E2-AC51BE3DF8DD}" type="pres">
      <dgm:prSet presAssocID="{20D179D7-1F48-4DBE-BAA5-91A58C3707CB}" presName="node" presStyleLbl="node1" presStyleIdx="8" presStyleCnt="9">
        <dgm:presLayoutVars>
          <dgm:bulletEnabled val="1"/>
        </dgm:presLayoutVars>
      </dgm:prSet>
      <dgm:spPr/>
    </dgm:pt>
  </dgm:ptLst>
  <dgm:cxnLst>
    <dgm:cxn modelId="{AA691A06-ADA8-4C19-B807-CBF2C759B02C}" type="presOf" srcId="{BF6B3AC4-5B2C-4563-A873-AF25FB37520B}" destId="{40FBEF98-4978-44F7-8887-05A86AB8549B}" srcOrd="0" destOrd="0" presId="urn:microsoft.com/office/officeart/2016/7/layout/BasicProcessNew"/>
    <dgm:cxn modelId="{95780E0C-1406-4326-85BE-68625BFEC852}" srcId="{C514A5A4-03DE-4AD7-8FF7-72B1CDC8B50A}" destId="{BF6B3AC4-5B2C-4563-A873-AF25FB37520B}" srcOrd="2" destOrd="0" parTransId="{E37BD8F1-992B-4F2A-B0B7-214C11370470}" sibTransId="{681FF1D4-A944-4698-931A-46D531B8AF25}"/>
    <dgm:cxn modelId="{49733518-2701-4E22-A6C9-88655A0AA97C}" type="presOf" srcId="{ADC0A206-161B-4A18-BE4E-96FB99141C5D}" destId="{86459A79-FC88-40E3-A71A-646582ACA995}" srcOrd="0" destOrd="0" presId="urn:microsoft.com/office/officeart/2016/7/layout/BasicProcessNew"/>
    <dgm:cxn modelId="{445C182C-EDFD-4CAA-90C3-2ED19939A089}" type="presOf" srcId="{49E50D87-88E6-41C9-A575-143129078E71}" destId="{0A51D43E-061A-4B17-8C13-6C14DC56FA06}" srcOrd="0" destOrd="0" presId="urn:microsoft.com/office/officeart/2016/7/layout/BasicProcessNew"/>
    <dgm:cxn modelId="{7B806C3D-0ABB-492C-AB56-329A8E3BE569}" type="presOf" srcId="{BD15141A-A196-419F-B7F3-122EAD62164A}" destId="{7417D5AF-40FF-4D12-A836-9458C177F272}" srcOrd="0" destOrd="0" presId="urn:microsoft.com/office/officeart/2016/7/layout/BasicProcessNew"/>
    <dgm:cxn modelId="{C8FB3662-066D-4769-8ED9-8FEEF8E915BE}" srcId="{C514A5A4-03DE-4AD7-8FF7-72B1CDC8B50A}" destId="{84CB22B3-5561-4015-A7E0-243E285579E7}" srcOrd="3" destOrd="0" parTransId="{CCDB6EAA-505E-4213-A3B0-196015AC6E3F}" sibTransId="{ADC0A206-161B-4A18-BE4E-96FB99141C5D}"/>
    <dgm:cxn modelId="{991EB150-F3C8-4FC5-BFED-5B9005185C4B}" type="presOf" srcId="{84CB22B3-5561-4015-A7E0-243E285579E7}" destId="{64606017-BEE1-459A-B4F7-20EE1AD2CDD2}" srcOrd="0" destOrd="0" presId="urn:microsoft.com/office/officeart/2016/7/layout/BasicProcessNew"/>
    <dgm:cxn modelId="{32666779-ACE3-4A40-AD7F-234A1E34133C}" type="presOf" srcId="{C514A5A4-03DE-4AD7-8FF7-72B1CDC8B50A}" destId="{AC1CC0AE-BD53-4896-AE5C-1AFD1C930507}" srcOrd="0" destOrd="0" presId="urn:microsoft.com/office/officeart/2016/7/layout/BasicProcessNew"/>
    <dgm:cxn modelId="{D688177F-9F6C-45DB-8E43-555240E5A27D}" srcId="{C514A5A4-03DE-4AD7-8FF7-72B1CDC8B50A}" destId="{BD15141A-A196-419F-B7F3-122EAD62164A}" srcOrd="0" destOrd="0" parTransId="{CEB1AC66-5B78-4803-8663-0D4D13982EF0}" sibTransId="{91B132C5-3365-4A28-8EF0-5EFA5A48416C}"/>
    <dgm:cxn modelId="{D670678F-81E8-4AAB-9610-61CD270CC3DF}" type="presOf" srcId="{681FF1D4-A944-4698-931A-46D531B8AF25}" destId="{1A7202C9-BB72-4110-AE46-140E98750377}" srcOrd="0" destOrd="0" presId="urn:microsoft.com/office/officeart/2016/7/layout/BasicProcessNew"/>
    <dgm:cxn modelId="{87E28FA0-FF7C-40C6-8787-55D2A29B899A}" srcId="{C514A5A4-03DE-4AD7-8FF7-72B1CDC8B50A}" destId="{20D179D7-1F48-4DBE-BAA5-91A58C3707CB}" srcOrd="4" destOrd="0" parTransId="{47A5D9B2-017E-4305-94F1-B27B48C7417E}" sibTransId="{654B2A61-343F-4E1E-A78A-D84553A472A1}"/>
    <dgm:cxn modelId="{100ADEA1-B6A7-4941-90CA-6A9972A2F7FE}" srcId="{C514A5A4-03DE-4AD7-8FF7-72B1CDC8B50A}" destId="{25CC838F-8639-4979-9000-2208938C13B2}" srcOrd="1" destOrd="0" parTransId="{D9FF10C0-6421-448D-9149-F68CA2FCD4B1}" sibTransId="{49E50D87-88E6-41C9-A575-143129078E71}"/>
    <dgm:cxn modelId="{4636C2BF-6C3C-4413-9CBC-3C19340FF681}" type="presOf" srcId="{25CC838F-8639-4979-9000-2208938C13B2}" destId="{563D3811-D7B7-4736-8042-3D3A40888EE3}" srcOrd="0" destOrd="0" presId="urn:microsoft.com/office/officeart/2016/7/layout/BasicProcessNew"/>
    <dgm:cxn modelId="{C09307C7-8CB4-495C-B7EF-88B0CD8E07A4}" type="presOf" srcId="{20D179D7-1F48-4DBE-BAA5-91A58C3707CB}" destId="{0B3CC43E-EDDF-4CF1-B7E2-AC51BE3DF8DD}" srcOrd="0" destOrd="0" presId="urn:microsoft.com/office/officeart/2016/7/layout/BasicProcessNew"/>
    <dgm:cxn modelId="{B505DAFF-EC64-4DE5-86E7-CC88C5FB9D6A}" type="presOf" srcId="{91B132C5-3365-4A28-8EF0-5EFA5A48416C}" destId="{62914A03-D91E-49E9-947B-DA587DF13AD7}" srcOrd="0" destOrd="0" presId="urn:microsoft.com/office/officeart/2016/7/layout/BasicProcessNew"/>
    <dgm:cxn modelId="{F47B209B-1A9E-45FD-AF54-E927D9497F0C}" type="presParOf" srcId="{AC1CC0AE-BD53-4896-AE5C-1AFD1C930507}" destId="{7417D5AF-40FF-4D12-A836-9458C177F272}" srcOrd="0" destOrd="0" presId="urn:microsoft.com/office/officeart/2016/7/layout/BasicProcessNew"/>
    <dgm:cxn modelId="{5FAE0610-B9EC-4607-ACFD-370FE90AB281}" type="presParOf" srcId="{AC1CC0AE-BD53-4896-AE5C-1AFD1C930507}" destId="{0BF012D4-C3CD-4D6B-8777-26DA78DD0D70}" srcOrd="1" destOrd="0" presId="urn:microsoft.com/office/officeart/2016/7/layout/BasicProcessNew"/>
    <dgm:cxn modelId="{012706EF-86E1-4235-96AF-884FE0E3DD66}" type="presParOf" srcId="{AC1CC0AE-BD53-4896-AE5C-1AFD1C930507}" destId="{62914A03-D91E-49E9-947B-DA587DF13AD7}" srcOrd="2" destOrd="0" presId="urn:microsoft.com/office/officeart/2016/7/layout/BasicProcessNew"/>
    <dgm:cxn modelId="{0014572C-A980-4BE6-994A-1932D2BB7880}" type="presParOf" srcId="{AC1CC0AE-BD53-4896-AE5C-1AFD1C930507}" destId="{B39413DF-403A-41C7-94DD-08DBC425DD8D}" srcOrd="3" destOrd="0" presId="urn:microsoft.com/office/officeart/2016/7/layout/BasicProcessNew"/>
    <dgm:cxn modelId="{0DD40A39-16B0-43A6-B534-6AE891DA2C52}" type="presParOf" srcId="{AC1CC0AE-BD53-4896-AE5C-1AFD1C930507}" destId="{563D3811-D7B7-4736-8042-3D3A40888EE3}" srcOrd="4" destOrd="0" presId="urn:microsoft.com/office/officeart/2016/7/layout/BasicProcessNew"/>
    <dgm:cxn modelId="{69143B20-21C3-4A00-BFFF-0F079C2D0195}" type="presParOf" srcId="{AC1CC0AE-BD53-4896-AE5C-1AFD1C930507}" destId="{D9B70BCC-39AB-4049-98AC-2116FA06EC5C}" srcOrd="5" destOrd="0" presId="urn:microsoft.com/office/officeart/2016/7/layout/BasicProcessNew"/>
    <dgm:cxn modelId="{C7A2C22C-6A94-4144-8EF5-FAC4EF2D4F28}" type="presParOf" srcId="{AC1CC0AE-BD53-4896-AE5C-1AFD1C930507}" destId="{0A51D43E-061A-4B17-8C13-6C14DC56FA06}" srcOrd="6" destOrd="0" presId="urn:microsoft.com/office/officeart/2016/7/layout/BasicProcessNew"/>
    <dgm:cxn modelId="{45394FC8-8D84-48F5-B037-DD776803E92E}" type="presParOf" srcId="{AC1CC0AE-BD53-4896-AE5C-1AFD1C930507}" destId="{B83AD2EB-971E-41AA-9AAF-ABF395D10B25}" srcOrd="7" destOrd="0" presId="urn:microsoft.com/office/officeart/2016/7/layout/BasicProcessNew"/>
    <dgm:cxn modelId="{55A52C67-4E83-471F-88CC-EB88E6D6C6A8}" type="presParOf" srcId="{AC1CC0AE-BD53-4896-AE5C-1AFD1C930507}" destId="{40FBEF98-4978-44F7-8887-05A86AB8549B}" srcOrd="8" destOrd="0" presId="urn:microsoft.com/office/officeart/2016/7/layout/BasicProcessNew"/>
    <dgm:cxn modelId="{18F16BAF-7062-43FE-BB23-D537AA0257CA}" type="presParOf" srcId="{AC1CC0AE-BD53-4896-AE5C-1AFD1C930507}" destId="{E4595C1F-9E64-42E7-BD5E-A239BA1BD379}" srcOrd="9" destOrd="0" presId="urn:microsoft.com/office/officeart/2016/7/layout/BasicProcessNew"/>
    <dgm:cxn modelId="{5E7D1B73-F0D9-433D-A55C-85DDC95FBD80}" type="presParOf" srcId="{AC1CC0AE-BD53-4896-AE5C-1AFD1C930507}" destId="{1A7202C9-BB72-4110-AE46-140E98750377}" srcOrd="10" destOrd="0" presId="urn:microsoft.com/office/officeart/2016/7/layout/BasicProcessNew"/>
    <dgm:cxn modelId="{6864F882-EA1D-456E-895D-AB2DBC157A79}" type="presParOf" srcId="{AC1CC0AE-BD53-4896-AE5C-1AFD1C930507}" destId="{8D37B4C4-6C17-434C-ADDB-4274590C45DE}" srcOrd="11" destOrd="0" presId="urn:microsoft.com/office/officeart/2016/7/layout/BasicProcessNew"/>
    <dgm:cxn modelId="{C6348E34-3615-4C5A-B934-30DF9BE02867}" type="presParOf" srcId="{AC1CC0AE-BD53-4896-AE5C-1AFD1C930507}" destId="{64606017-BEE1-459A-B4F7-20EE1AD2CDD2}" srcOrd="12" destOrd="0" presId="urn:microsoft.com/office/officeart/2016/7/layout/BasicProcessNew"/>
    <dgm:cxn modelId="{521DBD68-7E3D-4048-B7DF-B97C84EAB10A}" type="presParOf" srcId="{AC1CC0AE-BD53-4896-AE5C-1AFD1C930507}" destId="{DAE73627-7785-4981-8C1D-E1E7C1BCEBC0}" srcOrd="13" destOrd="0" presId="urn:microsoft.com/office/officeart/2016/7/layout/BasicProcessNew"/>
    <dgm:cxn modelId="{A7E49200-EBBA-4735-9981-08CDD122ACF4}" type="presParOf" srcId="{AC1CC0AE-BD53-4896-AE5C-1AFD1C930507}" destId="{86459A79-FC88-40E3-A71A-646582ACA995}" srcOrd="14" destOrd="0" presId="urn:microsoft.com/office/officeart/2016/7/layout/BasicProcessNew"/>
    <dgm:cxn modelId="{8E8DAA0A-B1D7-45DD-B0C8-C51B30BA1CB8}" type="presParOf" srcId="{AC1CC0AE-BD53-4896-AE5C-1AFD1C930507}" destId="{BAA133FD-9C36-44FF-912C-80A4CF59F523}" srcOrd="15" destOrd="0" presId="urn:microsoft.com/office/officeart/2016/7/layout/BasicProcessNew"/>
    <dgm:cxn modelId="{F32C2248-7F95-47C6-988D-0CD389C42887}" type="presParOf" srcId="{AC1CC0AE-BD53-4896-AE5C-1AFD1C930507}" destId="{0B3CC43E-EDDF-4CF1-B7E2-AC51BE3DF8DD}" srcOrd="16" destOrd="0" presId="urn:microsoft.com/office/officeart/2016/7/layout/Basic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14A5A4-03DE-4AD7-8FF7-72B1CDC8B50A}" type="doc">
      <dgm:prSet loTypeId="urn:microsoft.com/office/officeart/2016/7/layout/BasicProcessNew" loCatId="process" qsTypeId="urn:microsoft.com/office/officeart/2005/8/quickstyle/simple2" qsCatId="simple" csTypeId="urn:microsoft.com/office/officeart/2005/8/colors/colorful1" csCatId="colorful" phldr="1"/>
      <dgm:spPr/>
      <dgm:t>
        <a:bodyPr/>
        <a:lstStyle/>
        <a:p>
          <a:endParaRPr lang="en-US"/>
        </a:p>
      </dgm:t>
    </dgm:pt>
    <dgm:pt modelId="{BD15141A-A196-419F-B7F3-122EAD62164A}">
      <dgm:prSet/>
      <dgm:spPr/>
      <dgm:t>
        <a:bodyPr/>
        <a:lstStyle/>
        <a:p>
          <a:pPr marL="0" marR="0" lvl="0" indent="0" defTabSz="914400" eaLnBrk="1" fontAlgn="auto" latinLnBrk="0" hangingPunct="1">
            <a:spcBef>
              <a:spcPts val="0"/>
            </a:spcBef>
            <a:spcAft>
              <a:spcPts val="0"/>
            </a:spcAft>
            <a:buClrTx/>
            <a:buSzTx/>
            <a:buFontTx/>
            <a:buNone/>
            <a:tabLst/>
            <a:defRPr/>
          </a:pPr>
          <a:endParaRPr lang="en-US" b="0" i="0" baseline="0" dirty="0"/>
        </a:p>
        <a:p>
          <a:pPr marL="0" marR="0" lvl="0" indent="0" defTabSz="914400" eaLnBrk="1" fontAlgn="auto" latinLnBrk="0" hangingPunct="1">
            <a:spcBef>
              <a:spcPts val="0"/>
            </a:spcBef>
            <a:spcAft>
              <a:spcPts val="0"/>
            </a:spcAft>
            <a:buClrTx/>
            <a:buSzTx/>
            <a:buFontTx/>
            <a:buNone/>
            <a:tabLst/>
            <a:defRPr/>
          </a:pPr>
          <a:r>
            <a:rPr lang="en-US" b="1" i="0" baseline="0" dirty="0"/>
            <a:t>TSAB has a Professional Challenge Procedure and a Learning Briefing on Professional Challenge and Professional Curiosity. Professional curiosity is not necessarily something that can be taught; thus, it is challenging to achieve assurance. The Multi-Agency Audit tool includes a reference to professional challenge; however, it was deemed unnecessary 50% of the time. Quite often, the professional challenge derives from the audits themselves. </a:t>
          </a:r>
          <a:endParaRPr lang="en-GB" b="1" i="0" baseline="0" dirty="0"/>
        </a:p>
        <a:p>
          <a:pPr marL="0" lvl="0" defTabSz="533400">
            <a:spcBef>
              <a:spcPct val="0"/>
            </a:spcBef>
            <a:spcAft>
              <a:spcPct val="35000"/>
            </a:spcAft>
            <a:buNone/>
          </a:pPr>
          <a:endParaRPr lang="en-US" dirty="0"/>
        </a:p>
      </dgm:t>
    </dgm:pt>
    <dgm:pt modelId="{CEB1AC66-5B78-4803-8663-0D4D13982EF0}" type="parTrans" cxnId="{D688177F-9F6C-45DB-8E43-555240E5A27D}">
      <dgm:prSet/>
      <dgm:spPr/>
      <dgm:t>
        <a:bodyPr/>
        <a:lstStyle/>
        <a:p>
          <a:endParaRPr lang="en-US" sz="2400"/>
        </a:p>
      </dgm:t>
    </dgm:pt>
    <dgm:pt modelId="{91B132C5-3365-4A28-8EF0-5EFA5A48416C}" type="sibTrans" cxnId="{D688177F-9F6C-45DB-8E43-555240E5A27D}">
      <dgm:prSet/>
      <dgm:spPr/>
      <dgm:t>
        <a:bodyPr/>
        <a:lstStyle/>
        <a:p>
          <a:endParaRPr lang="en-US"/>
        </a:p>
      </dgm:t>
    </dgm:pt>
    <dgm:pt modelId="{25CC838F-8639-4979-9000-2208938C13B2}">
      <dgm:prSet/>
      <dgm:spPr/>
      <dgm:t>
        <a:bodyPr/>
        <a:lstStyle/>
        <a:p>
          <a:pPr marL="0" marR="0" lvl="0" indent="0" defTabSz="914400" eaLnBrk="1" fontAlgn="auto" latinLnBrk="0" hangingPunct="1">
            <a:spcBef>
              <a:spcPts val="0"/>
            </a:spcBef>
            <a:spcAft>
              <a:spcPts val="0"/>
            </a:spcAft>
            <a:buClrTx/>
            <a:buSzTx/>
            <a:buFontTx/>
            <a:buNone/>
            <a:tabLst/>
            <a:defRPr/>
          </a:pPr>
          <a:r>
            <a:rPr lang="en-US" b="1" i="0" baseline="0" dirty="0"/>
            <a:t>2a </a:t>
          </a:r>
          <a:r>
            <a:rPr lang="en-US" b="0" i="0" baseline="0" dirty="0"/>
            <a:t>TSAB should confirm that </a:t>
          </a:r>
          <a:r>
            <a:rPr lang="en-US" b="0" i="0" baseline="0" dirty="0" err="1"/>
            <a:t>organisations</a:t>
          </a:r>
          <a:r>
            <a:rPr lang="en-US" b="0" i="0" baseline="0" dirty="0"/>
            <a:t> have implemented escalation procedures.</a:t>
          </a:r>
          <a:endParaRPr lang="en-GB" b="0" i="0" baseline="0" dirty="0"/>
        </a:p>
        <a:p>
          <a:pPr marL="0" lvl="0" defTabSz="622300">
            <a:spcBef>
              <a:spcPct val="0"/>
            </a:spcBef>
            <a:spcAft>
              <a:spcPct val="35000"/>
            </a:spcAft>
            <a:buNone/>
          </a:pPr>
          <a:endParaRPr lang="en-US" dirty="0"/>
        </a:p>
      </dgm:t>
    </dgm:pt>
    <dgm:pt modelId="{D9FF10C0-6421-448D-9149-F68CA2FCD4B1}" type="parTrans" cxnId="{100ADEA1-B6A7-4941-90CA-6A9972A2F7FE}">
      <dgm:prSet/>
      <dgm:spPr/>
      <dgm:t>
        <a:bodyPr/>
        <a:lstStyle/>
        <a:p>
          <a:endParaRPr lang="en-US" sz="2400"/>
        </a:p>
      </dgm:t>
    </dgm:pt>
    <dgm:pt modelId="{49E50D87-88E6-41C9-A575-143129078E71}" type="sibTrans" cxnId="{100ADEA1-B6A7-4941-90CA-6A9972A2F7FE}">
      <dgm:prSet/>
      <dgm:spPr/>
      <dgm:t>
        <a:bodyPr/>
        <a:lstStyle/>
        <a:p>
          <a:endParaRPr lang="en-US"/>
        </a:p>
      </dgm:t>
    </dgm:pt>
    <dgm:pt modelId="{BF6B3AC4-5B2C-4563-A873-AF25FB37520B}">
      <dgm:prSet/>
      <dgm:spPr/>
      <dgm:t>
        <a:bodyPr/>
        <a:lstStyle/>
        <a:p>
          <a:pPr marL="0" marR="0" lvl="0" indent="0" defTabSz="914400" eaLnBrk="1" fontAlgn="auto" latinLnBrk="0" hangingPunct="1">
            <a:spcBef>
              <a:spcPts val="0"/>
            </a:spcBef>
            <a:spcAft>
              <a:spcPts val="0"/>
            </a:spcAft>
            <a:buClrTx/>
            <a:buSzTx/>
            <a:buFontTx/>
            <a:buNone/>
            <a:tabLst/>
            <a:defRPr/>
          </a:pPr>
          <a:r>
            <a:rPr lang="en-US" b="1" i="0" baseline="0" dirty="0"/>
            <a:t>2b </a:t>
          </a:r>
          <a:r>
            <a:rPr lang="en-US" b="0" i="0" baseline="0" dirty="0"/>
            <a:t>TSAB members to review its escalation processes to support practitioners when service users have declined/refused support despite a high risk of harm in the absence of support. </a:t>
          </a:r>
          <a:endParaRPr lang="en-GB" b="0" i="0" baseline="0" dirty="0"/>
        </a:p>
        <a:p>
          <a:pPr marL="0" lvl="0" defTabSz="622300">
            <a:spcBef>
              <a:spcPct val="0"/>
            </a:spcBef>
            <a:spcAft>
              <a:spcPct val="35000"/>
            </a:spcAft>
            <a:buNone/>
          </a:pPr>
          <a:endParaRPr lang="en-US" dirty="0"/>
        </a:p>
      </dgm:t>
    </dgm:pt>
    <dgm:pt modelId="{E37BD8F1-992B-4F2A-B0B7-214C11370470}" type="parTrans" cxnId="{95780E0C-1406-4326-85BE-68625BFEC852}">
      <dgm:prSet/>
      <dgm:spPr/>
      <dgm:t>
        <a:bodyPr/>
        <a:lstStyle/>
        <a:p>
          <a:endParaRPr lang="en-US" sz="2400"/>
        </a:p>
      </dgm:t>
    </dgm:pt>
    <dgm:pt modelId="{681FF1D4-A944-4698-931A-46D531B8AF25}" type="sibTrans" cxnId="{95780E0C-1406-4326-85BE-68625BFEC852}">
      <dgm:prSet/>
      <dgm:spPr/>
      <dgm:t>
        <a:bodyPr/>
        <a:lstStyle/>
        <a:p>
          <a:endParaRPr lang="en-US"/>
        </a:p>
      </dgm:t>
    </dgm:pt>
    <dgm:pt modelId="{84CB22B3-5561-4015-A7E0-243E285579E7}">
      <dgm:prSet/>
      <dgm:spPr/>
      <dgm:t>
        <a:bodyPr/>
        <a:lstStyle/>
        <a:p>
          <a:r>
            <a:rPr lang="en-US" b="1" dirty="0"/>
            <a:t>2c </a:t>
          </a:r>
          <a:r>
            <a:rPr lang="en-US" b="0" dirty="0"/>
            <a:t>TSAB members to assure the board their Mental Capacity Act (2005) training highlights the principle of making "unwise decisions" to encourage positive risk-taking, involving an appropriate and proportional response among practitioners. Senior management should review such cases routinely to ensure support is available for frontline practitioners.</a:t>
          </a:r>
          <a:endParaRPr lang="en-GB" b="0" dirty="0"/>
        </a:p>
        <a:p>
          <a:endParaRPr lang="en-GB" dirty="0"/>
        </a:p>
      </dgm:t>
    </dgm:pt>
    <dgm:pt modelId="{CCDB6EAA-505E-4213-A3B0-196015AC6E3F}" type="parTrans" cxnId="{C8FB3662-066D-4769-8ED9-8FEEF8E915BE}">
      <dgm:prSet/>
      <dgm:spPr/>
      <dgm:t>
        <a:bodyPr/>
        <a:lstStyle/>
        <a:p>
          <a:endParaRPr lang="en-GB"/>
        </a:p>
      </dgm:t>
    </dgm:pt>
    <dgm:pt modelId="{ADC0A206-161B-4A18-BE4E-96FB99141C5D}" type="sibTrans" cxnId="{C8FB3662-066D-4769-8ED9-8FEEF8E915BE}">
      <dgm:prSet/>
      <dgm:spPr/>
      <dgm:t>
        <a:bodyPr/>
        <a:lstStyle/>
        <a:p>
          <a:endParaRPr lang="en-GB"/>
        </a:p>
      </dgm:t>
    </dgm:pt>
    <dgm:pt modelId="{AC1CC0AE-BD53-4896-AE5C-1AFD1C930507}" type="pres">
      <dgm:prSet presAssocID="{C514A5A4-03DE-4AD7-8FF7-72B1CDC8B50A}" presName="Name0" presStyleCnt="0">
        <dgm:presLayoutVars>
          <dgm:dir/>
          <dgm:resizeHandles val="exact"/>
        </dgm:presLayoutVars>
      </dgm:prSet>
      <dgm:spPr/>
    </dgm:pt>
    <dgm:pt modelId="{7417D5AF-40FF-4D12-A836-9458C177F272}" type="pres">
      <dgm:prSet presAssocID="{BD15141A-A196-419F-B7F3-122EAD62164A}" presName="node" presStyleLbl="node1" presStyleIdx="0" presStyleCnt="7">
        <dgm:presLayoutVars>
          <dgm:bulletEnabled val="1"/>
        </dgm:presLayoutVars>
      </dgm:prSet>
      <dgm:spPr/>
    </dgm:pt>
    <dgm:pt modelId="{0BF012D4-C3CD-4D6B-8777-26DA78DD0D70}" type="pres">
      <dgm:prSet presAssocID="{91B132C5-3365-4A28-8EF0-5EFA5A48416C}" presName="sibTransSpacerBeforeConnector" presStyleCnt="0"/>
      <dgm:spPr/>
    </dgm:pt>
    <dgm:pt modelId="{62914A03-D91E-49E9-947B-DA587DF13AD7}" type="pres">
      <dgm:prSet presAssocID="{91B132C5-3365-4A28-8EF0-5EFA5A48416C}" presName="sibTrans" presStyleLbl="node1" presStyleIdx="1" presStyleCnt="7"/>
      <dgm:spPr/>
    </dgm:pt>
    <dgm:pt modelId="{B39413DF-403A-41C7-94DD-08DBC425DD8D}" type="pres">
      <dgm:prSet presAssocID="{91B132C5-3365-4A28-8EF0-5EFA5A48416C}" presName="sibTransSpacerAfterConnector" presStyleCnt="0"/>
      <dgm:spPr/>
    </dgm:pt>
    <dgm:pt modelId="{563D3811-D7B7-4736-8042-3D3A40888EE3}" type="pres">
      <dgm:prSet presAssocID="{25CC838F-8639-4979-9000-2208938C13B2}" presName="node" presStyleLbl="node1" presStyleIdx="2" presStyleCnt="7">
        <dgm:presLayoutVars>
          <dgm:bulletEnabled val="1"/>
        </dgm:presLayoutVars>
      </dgm:prSet>
      <dgm:spPr/>
    </dgm:pt>
    <dgm:pt modelId="{D9B70BCC-39AB-4049-98AC-2116FA06EC5C}" type="pres">
      <dgm:prSet presAssocID="{49E50D87-88E6-41C9-A575-143129078E71}" presName="sibTransSpacerBeforeConnector" presStyleCnt="0"/>
      <dgm:spPr/>
    </dgm:pt>
    <dgm:pt modelId="{0A51D43E-061A-4B17-8C13-6C14DC56FA06}" type="pres">
      <dgm:prSet presAssocID="{49E50D87-88E6-41C9-A575-143129078E71}" presName="sibTrans" presStyleLbl="node1" presStyleIdx="3" presStyleCnt="7"/>
      <dgm:spPr/>
    </dgm:pt>
    <dgm:pt modelId="{B83AD2EB-971E-41AA-9AAF-ABF395D10B25}" type="pres">
      <dgm:prSet presAssocID="{49E50D87-88E6-41C9-A575-143129078E71}" presName="sibTransSpacerAfterConnector" presStyleCnt="0"/>
      <dgm:spPr/>
    </dgm:pt>
    <dgm:pt modelId="{40FBEF98-4978-44F7-8887-05A86AB8549B}" type="pres">
      <dgm:prSet presAssocID="{BF6B3AC4-5B2C-4563-A873-AF25FB37520B}" presName="node" presStyleLbl="node1" presStyleIdx="4" presStyleCnt="7">
        <dgm:presLayoutVars>
          <dgm:bulletEnabled val="1"/>
        </dgm:presLayoutVars>
      </dgm:prSet>
      <dgm:spPr/>
    </dgm:pt>
    <dgm:pt modelId="{E4595C1F-9E64-42E7-BD5E-A239BA1BD379}" type="pres">
      <dgm:prSet presAssocID="{681FF1D4-A944-4698-931A-46D531B8AF25}" presName="sibTransSpacerBeforeConnector" presStyleCnt="0"/>
      <dgm:spPr/>
    </dgm:pt>
    <dgm:pt modelId="{1A7202C9-BB72-4110-AE46-140E98750377}" type="pres">
      <dgm:prSet presAssocID="{681FF1D4-A944-4698-931A-46D531B8AF25}" presName="sibTrans" presStyleLbl="node1" presStyleIdx="5" presStyleCnt="7"/>
      <dgm:spPr/>
    </dgm:pt>
    <dgm:pt modelId="{8D37B4C4-6C17-434C-ADDB-4274590C45DE}" type="pres">
      <dgm:prSet presAssocID="{681FF1D4-A944-4698-931A-46D531B8AF25}" presName="sibTransSpacerAfterConnector" presStyleCnt="0"/>
      <dgm:spPr/>
    </dgm:pt>
    <dgm:pt modelId="{64606017-BEE1-459A-B4F7-20EE1AD2CDD2}" type="pres">
      <dgm:prSet presAssocID="{84CB22B3-5561-4015-A7E0-243E285579E7}" presName="node" presStyleLbl="node1" presStyleIdx="6" presStyleCnt="7">
        <dgm:presLayoutVars>
          <dgm:bulletEnabled val="1"/>
        </dgm:presLayoutVars>
      </dgm:prSet>
      <dgm:spPr/>
    </dgm:pt>
  </dgm:ptLst>
  <dgm:cxnLst>
    <dgm:cxn modelId="{AA691A06-ADA8-4C19-B807-CBF2C759B02C}" type="presOf" srcId="{BF6B3AC4-5B2C-4563-A873-AF25FB37520B}" destId="{40FBEF98-4978-44F7-8887-05A86AB8549B}" srcOrd="0" destOrd="0" presId="urn:microsoft.com/office/officeart/2016/7/layout/BasicProcessNew"/>
    <dgm:cxn modelId="{95780E0C-1406-4326-85BE-68625BFEC852}" srcId="{C514A5A4-03DE-4AD7-8FF7-72B1CDC8B50A}" destId="{BF6B3AC4-5B2C-4563-A873-AF25FB37520B}" srcOrd="2" destOrd="0" parTransId="{E37BD8F1-992B-4F2A-B0B7-214C11370470}" sibTransId="{681FF1D4-A944-4698-931A-46D531B8AF25}"/>
    <dgm:cxn modelId="{445C182C-EDFD-4CAA-90C3-2ED19939A089}" type="presOf" srcId="{49E50D87-88E6-41C9-A575-143129078E71}" destId="{0A51D43E-061A-4B17-8C13-6C14DC56FA06}" srcOrd="0" destOrd="0" presId="urn:microsoft.com/office/officeart/2016/7/layout/BasicProcessNew"/>
    <dgm:cxn modelId="{7B806C3D-0ABB-492C-AB56-329A8E3BE569}" type="presOf" srcId="{BD15141A-A196-419F-B7F3-122EAD62164A}" destId="{7417D5AF-40FF-4D12-A836-9458C177F272}" srcOrd="0" destOrd="0" presId="urn:microsoft.com/office/officeart/2016/7/layout/BasicProcessNew"/>
    <dgm:cxn modelId="{C8FB3662-066D-4769-8ED9-8FEEF8E915BE}" srcId="{C514A5A4-03DE-4AD7-8FF7-72B1CDC8B50A}" destId="{84CB22B3-5561-4015-A7E0-243E285579E7}" srcOrd="3" destOrd="0" parTransId="{CCDB6EAA-505E-4213-A3B0-196015AC6E3F}" sibTransId="{ADC0A206-161B-4A18-BE4E-96FB99141C5D}"/>
    <dgm:cxn modelId="{991EB150-F3C8-4FC5-BFED-5B9005185C4B}" type="presOf" srcId="{84CB22B3-5561-4015-A7E0-243E285579E7}" destId="{64606017-BEE1-459A-B4F7-20EE1AD2CDD2}" srcOrd="0" destOrd="0" presId="urn:microsoft.com/office/officeart/2016/7/layout/BasicProcessNew"/>
    <dgm:cxn modelId="{32666779-ACE3-4A40-AD7F-234A1E34133C}" type="presOf" srcId="{C514A5A4-03DE-4AD7-8FF7-72B1CDC8B50A}" destId="{AC1CC0AE-BD53-4896-AE5C-1AFD1C930507}" srcOrd="0" destOrd="0" presId="urn:microsoft.com/office/officeart/2016/7/layout/BasicProcessNew"/>
    <dgm:cxn modelId="{D688177F-9F6C-45DB-8E43-555240E5A27D}" srcId="{C514A5A4-03DE-4AD7-8FF7-72B1CDC8B50A}" destId="{BD15141A-A196-419F-B7F3-122EAD62164A}" srcOrd="0" destOrd="0" parTransId="{CEB1AC66-5B78-4803-8663-0D4D13982EF0}" sibTransId="{91B132C5-3365-4A28-8EF0-5EFA5A48416C}"/>
    <dgm:cxn modelId="{D670678F-81E8-4AAB-9610-61CD270CC3DF}" type="presOf" srcId="{681FF1D4-A944-4698-931A-46D531B8AF25}" destId="{1A7202C9-BB72-4110-AE46-140E98750377}" srcOrd="0" destOrd="0" presId="urn:microsoft.com/office/officeart/2016/7/layout/BasicProcessNew"/>
    <dgm:cxn modelId="{100ADEA1-B6A7-4941-90CA-6A9972A2F7FE}" srcId="{C514A5A4-03DE-4AD7-8FF7-72B1CDC8B50A}" destId="{25CC838F-8639-4979-9000-2208938C13B2}" srcOrd="1" destOrd="0" parTransId="{D9FF10C0-6421-448D-9149-F68CA2FCD4B1}" sibTransId="{49E50D87-88E6-41C9-A575-143129078E71}"/>
    <dgm:cxn modelId="{4636C2BF-6C3C-4413-9CBC-3C19340FF681}" type="presOf" srcId="{25CC838F-8639-4979-9000-2208938C13B2}" destId="{563D3811-D7B7-4736-8042-3D3A40888EE3}" srcOrd="0" destOrd="0" presId="urn:microsoft.com/office/officeart/2016/7/layout/BasicProcessNew"/>
    <dgm:cxn modelId="{B505DAFF-EC64-4DE5-86E7-CC88C5FB9D6A}" type="presOf" srcId="{91B132C5-3365-4A28-8EF0-5EFA5A48416C}" destId="{62914A03-D91E-49E9-947B-DA587DF13AD7}" srcOrd="0" destOrd="0" presId="urn:microsoft.com/office/officeart/2016/7/layout/BasicProcessNew"/>
    <dgm:cxn modelId="{F47B209B-1A9E-45FD-AF54-E927D9497F0C}" type="presParOf" srcId="{AC1CC0AE-BD53-4896-AE5C-1AFD1C930507}" destId="{7417D5AF-40FF-4D12-A836-9458C177F272}" srcOrd="0" destOrd="0" presId="urn:microsoft.com/office/officeart/2016/7/layout/BasicProcessNew"/>
    <dgm:cxn modelId="{5FAE0610-B9EC-4607-ACFD-370FE90AB281}" type="presParOf" srcId="{AC1CC0AE-BD53-4896-AE5C-1AFD1C930507}" destId="{0BF012D4-C3CD-4D6B-8777-26DA78DD0D70}" srcOrd="1" destOrd="0" presId="urn:microsoft.com/office/officeart/2016/7/layout/BasicProcessNew"/>
    <dgm:cxn modelId="{012706EF-86E1-4235-96AF-884FE0E3DD66}" type="presParOf" srcId="{AC1CC0AE-BD53-4896-AE5C-1AFD1C930507}" destId="{62914A03-D91E-49E9-947B-DA587DF13AD7}" srcOrd="2" destOrd="0" presId="urn:microsoft.com/office/officeart/2016/7/layout/BasicProcessNew"/>
    <dgm:cxn modelId="{0014572C-A980-4BE6-994A-1932D2BB7880}" type="presParOf" srcId="{AC1CC0AE-BD53-4896-AE5C-1AFD1C930507}" destId="{B39413DF-403A-41C7-94DD-08DBC425DD8D}" srcOrd="3" destOrd="0" presId="urn:microsoft.com/office/officeart/2016/7/layout/BasicProcessNew"/>
    <dgm:cxn modelId="{0DD40A39-16B0-43A6-B534-6AE891DA2C52}" type="presParOf" srcId="{AC1CC0AE-BD53-4896-AE5C-1AFD1C930507}" destId="{563D3811-D7B7-4736-8042-3D3A40888EE3}" srcOrd="4" destOrd="0" presId="urn:microsoft.com/office/officeart/2016/7/layout/BasicProcessNew"/>
    <dgm:cxn modelId="{69143B20-21C3-4A00-BFFF-0F079C2D0195}" type="presParOf" srcId="{AC1CC0AE-BD53-4896-AE5C-1AFD1C930507}" destId="{D9B70BCC-39AB-4049-98AC-2116FA06EC5C}" srcOrd="5" destOrd="0" presId="urn:microsoft.com/office/officeart/2016/7/layout/BasicProcessNew"/>
    <dgm:cxn modelId="{C7A2C22C-6A94-4144-8EF5-FAC4EF2D4F28}" type="presParOf" srcId="{AC1CC0AE-BD53-4896-AE5C-1AFD1C930507}" destId="{0A51D43E-061A-4B17-8C13-6C14DC56FA06}" srcOrd="6" destOrd="0" presId="urn:microsoft.com/office/officeart/2016/7/layout/BasicProcessNew"/>
    <dgm:cxn modelId="{45394FC8-8D84-48F5-B037-DD776803E92E}" type="presParOf" srcId="{AC1CC0AE-BD53-4896-AE5C-1AFD1C930507}" destId="{B83AD2EB-971E-41AA-9AAF-ABF395D10B25}" srcOrd="7" destOrd="0" presId="urn:microsoft.com/office/officeart/2016/7/layout/BasicProcessNew"/>
    <dgm:cxn modelId="{55A52C67-4E83-471F-88CC-EB88E6D6C6A8}" type="presParOf" srcId="{AC1CC0AE-BD53-4896-AE5C-1AFD1C930507}" destId="{40FBEF98-4978-44F7-8887-05A86AB8549B}" srcOrd="8" destOrd="0" presId="urn:microsoft.com/office/officeart/2016/7/layout/BasicProcessNew"/>
    <dgm:cxn modelId="{18F16BAF-7062-43FE-BB23-D537AA0257CA}" type="presParOf" srcId="{AC1CC0AE-BD53-4896-AE5C-1AFD1C930507}" destId="{E4595C1F-9E64-42E7-BD5E-A239BA1BD379}" srcOrd="9" destOrd="0" presId="urn:microsoft.com/office/officeart/2016/7/layout/BasicProcessNew"/>
    <dgm:cxn modelId="{5E7D1B73-F0D9-433D-A55C-85DDC95FBD80}" type="presParOf" srcId="{AC1CC0AE-BD53-4896-AE5C-1AFD1C930507}" destId="{1A7202C9-BB72-4110-AE46-140E98750377}" srcOrd="10" destOrd="0" presId="urn:microsoft.com/office/officeart/2016/7/layout/BasicProcessNew"/>
    <dgm:cxn modelId="{6864F882-EA1D-456E-895D-AB2DBC157A79}" type="presParOf" srcId="{AC1CC0AE-BD53-4896-AE5C-1AFD1C930507}" destId="{8D37B4C4-6C17-434C-ADDB-4274590C45DE}" srcOrd="11" destOrd="0" presId="urn:microsoft.com/office/officeart/2016/7/layout/BasicProcessNew"/>
    <dgm:cxn modelId="{C6348E34-3615-4C5A-B934-30DF9BE02867}" type="presParOf" srcId="{AC1CC0AE-BD53-4896-AE5C-1AFD1C930507}" destId="{64606017-BEE1-459A-B4F7-20EE1AD2CDD2}" srcOrd="12" destOrd="0" presId="urn:microsoft.com/office/officeart/2016/7/layout/Basic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14A5A4-03DE-4AD7-8FF7-72B1CDC8B50A}" type="doc">
      <dgm:prSet loTypeId="urn:microsoft.com/office/officeart/2016/7/layout/BasicProcessNew" loCatId="process" qsTypeId="urn:microsoft.com/office/officeart/2005/8/quickstyle/simple2" qsCatId="simple" csTypeId="urn:microsoft.com/office/officeart/2005/8/colors/colorful1" csCatId="colorful" phldr="1"/>
      <dgm:spPr/>
      <dgm:t>
        <a:bodyPr/>
        <a:lstStyle/>
        <a:p>
          <a:endParaRPr lang="en-US"/>
        </a:p>
      </dgm:t>
    </dgm:pt>
    <dgm:pt modelId="{BD15141A-A196-419F-B7F3-122EAD62164A}">
      <dgm:prSet/>
      <dgm:spPr/>
      <dgm:t>
        <a:bodyPr/>
        <a:lstStyle/>
        <a:p>
          <a:pPr marL="0" marR="0" lvl="0" indent="0" defTabSz="914400" eaLnBrk="1" fontAlgn="auto" latinLnBrk="0" hangingPunct="1">
            <a:spcBef>
              <a:spcPts val="0"/>
            </a:spcBef>
            <a:spcAft>
              <a:spcPts val="0"/>
            </a:spcAft>
            <a:buClrTx/>
            <a:buSzTx/>
            <a:buFontTx/>
            <a:buNone/>
            <a:tabLst/>
            <a:defRPr/>
          </a:pPr>
          <a:r>
            <a:rPr lang="en-US" b="0" i="0" baseline="0" dirty="0"/>
            <a:t>Adult K was eligible for Section 117 aftercare (Mental Health Act 1983, as amended in 2007) and was subject to Section 42 of the Safeguarding Act (Care Act 2014). </a:t>
          </a:r>
          <a:endParaRPr lang="en-GB" b="0" i="0" baseline="0" dirty="0"/>
        </a:p>
        <a:p>
          <a:pPr marL="0" lvl="0" defTabSz="533400">
            <a:spcBef>
              <a:spcPct val="0"/>
            </a:spcBef>
            <a:spcAft>
              <a:spcPct val="35000"/>
            </a:spcAft>
            <a:buNone/>
          </a:pPr>
          <a:endParaRPr lang="en-US" dirty="0"/>
        </a:p>
      </dgm:t>
    </dgm:pt>
    <dgm:pt modelId="{CEB1AC66-5B78-4803-8663-0D4D13982EF0}" type="parTrans" cxnId="{D688177F-9F6C-45DB-8E43-555240E5A27D}">
      <dgm:prSet/>
      <dgm:spPr/>
      <dgm:t>
        <a:bodyPr/>
        <a:lstStyle/>
        <a:p>
          <a:endParaRPr lang="en-US" sz="2400"/>
        </a:p>
      </dgm:t>
    </dgm:pt>
    <dgm:pt modelId="{91B132C5-3365-4A28-8EF0-5EFA5A48416C}" type="sibTrans" cxnId="{D688177F-9F6C-45DB-8E43-555240E5A27D}">
      <dgm:prSet/>
      <dgm:spPr/>
      <dgm:t>
        <a:bodyPr/>
        <a:lstStyle/>
        <a:p>
          <a:endParaRPr lang="en-US"/>
        </a:p>
      </dgm:t>
    </dgm:pt>
    <dgm:pt modelId="{25CC838F-8639-4979-9000-2208938C13B2}">
      <dgm:prSet/>
      <dgm:spPr/>
      <dgm:t>
        <a:bodyPr/>
        <a:lstStyle/>
        <a:p>
          <a:pPr marL="0" marR="0" lvl="0" indent="0" defTabSz="914400" eaLnBrk="1" fontAlgn="auto" latinLnBrk="0" hangingPunct="1">
            <a:spcBef>
              <a:spcPts val="0"/>
            </a:spcBef>
            <a:spcAft>
              <a:spcPts val="0"/>
            </a:spcAft>
            <a:buClrTx/>
            <a:buSzTx/>
            <a:buFontTx/>
            <a:buNone/>
            <a:tabLst/>
            <a:defRPr/>
          </a:pPr>
          <a:r>
            <a:rPr lang="en-US" b="1" i="0" baseline="0" dirty="0"/>
            <a:t>3a </a:t>
          </a:r>
          <a:r>
            <a:rPr lang="en-US" b="0" i="0" baseline="0" dirty="0"/>
            <a:t>The TSAB should seek assurance that a Memorandum of Understanding addressing support from external agencies is in place for Section 117 arrangements. Additionally, multi-agency S117 guidelines and agreements are in place.</a:t>
          </a:r>
          <a:endParaRPr lang="en-GB" b="0" i="0" baseline="0" dirty="0"/>
        </a:p>
        <a:p>
          <a:pPr marL="0" lvl="0" defTabSz="622300">
            <a:spcBef>
              <a:spcPct val="0"/>
            </a:spcBef>
            <a:spcAft>
              <a:spcPct val="35000"/>
            </a:spcAft>
            <a:buNone/>
          </a:pPr>
          <a:endParaRPr lang="en-US" dirty="0"/>
        </a:p>
      </dgm:t>
    </dgm:pt>
    <dgm:pt modelId="{D9FF10C0-6421-448D-9149-F68CA2FCD4B1}" type="parTrans" cxnId="{100ADEA1-B6A7-4941-90CA-6A9972A2F7FE}">
      <dgm:prSet/>
      <dgm:spPr/>
      <dgm:t>
        <a:bodyPr/>
        <a:lstStyle/>
        <a:p>
          <a:endParaRPr lang="en-US" sz="2400"/>
        </a:p>
      </dgm:t>
    </dgm:pt>
    <dgm:pt modelId="{49E50D87-88E6-41C9-A575-143129078E71}" type="sibTrans" cxnId="{100ADEA1-B6A7-4941-90CA-6A9972A2F7FE}">
      <dgm:prSet/>
      <dgm:spPr/>
      <dgm:t>
        <a:bodyPr/>
        <a:lstStyle/>
        <a:p>
          <a:endParaRPr lang="en-US"/>
        </a:p>
      </dgm:t>
    </dgm:pt>
    <dgm:pt modelId="{BF6B3AC4-5B2C-4563-A873-AF25FB37520B}">
      <dgm:prSet/>
      <dgm:spPr/>
      <dgm:t>
        <a:bodyPr/>
        <a:lstStyle/>
        <a:p>
          <a:pPr marL="0" marR="0" lvl="0" indent="0" defTabSz="914400" eaLnBrk="1" fontAlgn="auto" latinLnBrk="0" hangingPunct="1">
            <a:spcBef>
              <a:spcPts val="0"/>
            </a:spcBef>
            <a:spcAft>
              <a:spcPts val="0"/>
            </a:spcAft>
            <a:buClrTx/>
            <a:buSzTx/>
            <a:buFontTx/>
            <a:buNone/>
            <a:tabLst/>
            <a:defRPr/>
          </a:pPr>
          <a:r>
            <a:rPr lang="en-US" b="1" i="0" baseline="0" dirty="0"/>
            <a:t>3b </a:t>
          </a:r>
          <a:r>
            <a:rPr lang="en-US" b="0" i="0" baseline="0" dirty="0"/>
            <a:t>TSAB to seek assurance through its multi-agency audit </a:t>
          </a:r>
          <a:r>
            <a:rPr lang="en-US" b="0" i="0" baseline="0" dirty="0" err="1"/>
            <a:t>programme</a:t>
          </a:r>
          <a:r>
            <a:rPr lang="en-US" b="0" i="0" baseline="0" dirty="0"/>
            <a:t> that S117 cases subject to safeguarding are also audited. </a:t>
          </a:r>
          <a:endParaRPr lang="en-GB" b="0" i="0" baseline="0" dirty="0"/>
        </a:p>
        <a:p>
          <a:pPr marL="0" lvl="0" defTabSz="622300">
            <a:spcBef>
              <a:spcPct val="0"/>
            </a:spcBef>
            <a:spcAft>
              <a:spcPct val="35000"/>
            </a:spcAft>
            <a:buNone/>
          </a:pPr>
          <a:endParaRPr lang="en-US" dirty="0"/>
        </a:p>
      </dgm:t>
    </dgm:pt>
    <dgm:pt modelId="{E37BD8F1-992B-4F2A-B0B7-214C11370470}" type="parTrans" cxnId="{95780E0C-1406-4326-85BE-68625BFEC852}">
      <dgm:prSet/>
      <dgm:spPr/>
      <dgm:t>
        <a:bodyPr/>
        <a:lstStyle/>
        <a:p>
          <a:endParaRPr lang="en-US" sz="2400"/>
        </a:p>
      </dgm:t>
    </dgm:pt>
    <dgm:pt modelId="{681FF1D4-A944-4698-931A-46D531B8AF25}" type="sibTrans" cxnId="{95780E0C-1406-4326-85BE-68625BFEC852}">
      <dgm:prSet/>
      <dgm:spPr/>
      <dgm:t>
        <a:bodyPr/>
        <a:lstStyle/>
        <a:p>
          <a:endParaRPr lang="en-US"/>
        </a:p>
      </dgm:t>
    </dgm:pt>
    <dgm:pt modelId="{20D179D7-1F48-4DBE-BAA5-91A58C3707CB}">
      <dgm:prSet/>
      <dgm:spPr/>
      <dgm:t>
        <a:bodyPr/>
        <a:lstStyle/>
        <a:p>
          <a:r>
            <a:rPr lang="en-US" b="1" i="0" baseline="0" dirty="0"/>
            <a:t>3d </a:t>
          </a:r>
          <a:r>
            <a:rPr lang="en-US" b="0" i="0" baseline="0" dirty="0"/>
            <a:t>TSAB to design a multi-agency audit to review cases that fall outside of safeguarding, such as a change in the service user's circumstances, an incident, or a matter of concern. This will assure that processes have been followed and identify where referrals are required.</a:t>
          </a:r>
          <a:endParaRPr lang="en-GB" b="0" i="0" baseline="0" dirty="0"/>
        </a:p>
        <a:p>
          <a:endParaRPr lang="en-US" dirty="0"/>
        </a:p>
      </dgm:t>
    </dgm:pt>
    <dgm:pt modelId="{47A5D9B2-017E-4305-94F1-B27B48C7417E}" type="parTrans" cxnId="{87E28FA0-FF7C-40C6-8787-55D2A29B899A}">
      <dgm:prSet/>
      <dgm:spPr/>
      <dgm:t>
        <a:bodyPr/>
        <a:lstStyle/>
        <a:p>
          <a:endParaRPr lang="en-US" sz="2400"/>
        </a:p>
      </dgm:t>
    </dgm:pt>
    <dgm:pt modelId="{654B2A61-343F-4E1E-A78A-D84553A472A1}" type="sibTrans" cxnId="{87E28FA0-FF7C-40C6-8787-55D2A29B899A}">
      <dgm:prSet/>
      <dgm:spPr/>
      <dgm:t>
        <a:bodyPr/>
        <a:lstStyle/>
        <a:p>
          <a:endParaRPr lang="en-US"/>
        </a:p>
      </dgm:t>
    </dgm:pt>
    <dgm:pt modelId="{AC1CC0AE-BD53-4896-AE5C-1AFD1C930507}" type="pres">
      <dgm:prSet presAssocID="{C514A5A4-03DE-4AD7-8FF7-72B1CDC8B50A}" presName="Name0" presStyleCnt="0">
        <dgm:presLayoutVars>
          <dgm:dir/>
          <dgm:resizeHandles val="exact"/>
        </dgm:presLayoutVars>
      </dgm:prSet>
      <dgm:spPr/>
    </dgm:pt>
    <dgm:pt modelId="{7417D5AF-40FF-4D12-A836-9458C177F272}" type="pres">
      <dgm:prSet presAssocID="{BD15141A-A196-419F-B7F3-122EAD62164A}" presName="node" presStyleLbl="node1" presStyleIdx="0" presStyleCnt="7">
        <dgm:presLayoutVars>
          <dgm:bulletEnabled val="1"/>
        </dgm:presLayoutVars>
      </dgm:prSet>
      <dgm:spPr/>
    </dgm:pt>
    <dgm:pt modelId="{0BF012D4-C3CD-4D6B-8777-26DA78DD0D70}" type="pres">
      <dgm:prSet presAssocID="{91B132C5-3365-4A28-8EF0-5EFA5A48416C}" presName="sibTransSpacerBeforeConnector" presStyleCnt="0"/>
      <dgm:spPr/>
    </dgm:pt>
    <dgm:pt modelId="{62914A03-D91E-49E9-947B-DA587DF13AD7}" type="pres">
      <dgm:prSet presAssocID="{91B132C5-3365-4A28-8EF0-5EFA5A48416C}" presName="sibTrans" presStyleLbl="node1" presStyleIdx="1" presStyleCnt="7"/>
      <dgm:spPr/>
    </dgm:pt>
    <dgm:pt modelId="{B39413DF-403A-41C7-94DD-08DBC425DD8D}" type="pres">
      <dgm:prSet presAssocID="{91B132C5-3365-4A28-8EF0-5EFA5A48416C}" presName="sibTransSpacerAfterConnector" presStyleCnt="0"/>
      <dgm:spPr/>
    </dgm:pt>
    <dgm:pt modelId="{563D3811-D7B7-4736-8042-3D3A40888EE3}" type="pres">
      <dgm:prSet presAssocID="{25CC838F-8639-4979-9000-2208938C13B2}" presName="node" presStyleLbl="node1" presStyleIdx="2" presStyleCnt="7">
        <dgm:presLayoutVars>
          <dgm:bulletEnabled val="1"/>
        </dgm:presLayoutVars>
      </dgm:prSet>
      <dgm:spPr/>
    </dgm:pt>
    <dgm:pt modelId="{D9B70BCC-39AB-4049-98AC-2116FA06EC5C}" type="pres">
      <dgm:prSet presAssocID="{49E50D87-88E6-41C9-A575-143129078E71}" presName="sibTransSpacerBeforeConnector" presStyleCnt="0"/>
      <dgm:spPr/>
    </dgm:pt>
    <dgm:pt modelId="{0A51D43E-061A-4B17-8C13-6C14DC56FA06}" type="pres">
      <dgm:prSet presAssocID="{49E50D87-88E6-41C9-A575-143129078E71}" presName="sibTrans" presStyleLbl="node1" presStyleIdx="3" presStyleCnt="7"/>
      <dgm:spPr/>
    </dgm:pt>
    <dgm:pt modelId="{B83AD2EB-971E-41AA-9AAF-ABF395D10B25}" type="pres">
      <dgm:prSet presAssocID="{49E50D87-88E6-41C9-A575-143129078E71}" presName="sibTransSpacerAfterConnector" presStyleCnt="0"/>
      <dgm:spPr/>
    </dgm:pt>
    <dgm:pt modelId="{40FBEF98-4978-44F7-8887-05A86AB8549B}" type="pres">
      <dgm:prSet presAssocID="{BF6B3AC4-5B2C-4563-A873-AF25FB37520B}" presName="node" presStyleLbl="node1" presStyleIdx="4" presStyleCnt="7">
        <dgm:presLayoutVars>
          <dgm:bulletEnabled val="1"/>
        </dgm:presLayoutVars>
      </dgm:prSet>
      <dgm:spPr/>
    </dgm:pt>
    <dgm:pt modelId="{E4595C1F-9E64-42E7-BD5E-A239BA1BD379}" type="pres">
      <dgm:prSet presAssocID="{681FF1D4-A944-4698-931A-46D531B8AF25}" presName="sibTransSpacerBeforeConnector" presStyleCnt="0"/>
      <dgm:spPr/>
    </dgm:pt>
    <dgm:pt modelId="{1A7202C9-BB72-4110-AE46-140E98750377}" type="pres">
      <dgm:prSet presAssocID="{681FF1D4-A944-4698-931A-46D531B8AF25}" presName="sibTrans" presStyleLbl="node1" presStyleIdx="5" presStyleCnt="7"/>
      <dgm:spPr/>
    </dgm:pt>
    <dgm:pt modelId="{8D37B4C4-6C17-434C-ADDB-4274590C45DE}" type="pres">
      <dgm:prSet presAssocID="{681FF1D4-A944-4698-931A-46D531B8AF25}" presName="sibTransSpacerAfterConnector" presStyleCnt="0"/>
      <dgm:spPr/>
    </dgm:pt>
    <dgm:pt modelId="{0B3CC43E-EDDF-4CF1-B7E2-AC51BE3DF8DD}" type="pres">
      <dgm:prSet presAssocID="{20D179D7-1F48-4DBE-BAA5-91A58C3707CB}" presName="node" presStyleLbl="node1" presStyleIdx="6" presStyleCnt="7" custLinFactNeighborX="-30464" custLinFactNeighborY="-2142">
        <dgm:presLayoutVars>
          <dgm:bulletEnabled val="1"/>
        </dgm:presLayoutVars>
      </dgm:prSet>
      <dgm:spPr/>
    </dgm:pt>
  </dgm:ptLst>
  <dgm:cxnLst>
    <dgm:cxn modelId="{AA691A06-ADA8-4C19-B807-CBF2C759B02C}" type="presOf" srcId="{BF6B3AC4-5B2C-4563-A873-AF25FB37520B}" destId="{40FBEF98-4978-44F7-8887-05A86AB8549B}" srcOrd="0" destOrd="0" presId="urn:microsoft.com/office/officeart/2016/7/layout/BasicProcessNew"/>
    <dgm:cxn modelId="{95780E0C-1406-4326-85BE-68625BFEC852}" srcId="{C514A5A4-03DE-4AD7-8FF7-72B1CDC8B50A}" destId="{BF6B3AC4-5B2C-4563-A873-AF25FB37520B}" srcOrd="2" destOrd="0" parTransId="{E37BD8F1-992B-4F2A-B0B7-214C11370470}" sibTransId="{681FF1D4-A944-4698-931A-46D531B8AF25}"/>
    <dgm:cxn modelId="{445C182C-EDFD-4CAA-90C3-2ED19939A089}" type="presOf" srcId="{49E50D87-88E6-41C9-A575-143129078E71}" destId="{0A51D43E-061A-4B17-8C13-6C14DC56FA06}" srcOrd="0" destOrd="0" presId="urn:microsoft.com/office/officeart/2016/7/layout/BasicProcessNew"/>
    <dgm:cxn modelId="{7B806C3D-0ABB-492C-AB56-329A8E3BE569}" type="presOf" srcId="{BD15141A-A196-419F-B7F3-122EAD62164A}" destId="{7417D5AF-40FF-4D12-A836-9458C177F272}" srcOrd="0" destOrd="0" presId="urn:microsoft.com/office/officeart/2016/7/layout/BasicProcessNew"/>
    <dgm:cxn modelId="{32666779-ACE3-4A40-AD7F-234A1E34133C}" type="presOf" srcId="{C514A5A4-03DE-4AD7-8FF7-72B1CDC8B50A}" destId="{AC1CC0AE-BD53-4896-AE5C-1AFD1C930507}" srcOrd="0" destOrd="0" presId="urn:microsoft.com/office/officeart/2016/7/layout/BasicProcessNew"/>
    <dgm:cxn modelId="{D688177F-9F6C-45DB-8E43-555240E5A27D}" srcId="{C514A5A4-03DE-4AD7-8FF7-72B1CDC8B50A}" destId="{BD15141A-A196-419F-B7F3-122EAD62164A}" srcOrd="0" destOrd="0" parTransId="{CEB1AC66-5B78-4803-8663-0D4D13982EF0}" sibTransId="{91B132C5-3365-4A28-8EF0-5EFA5A48416C}"/>
    <dgm:cxn modelId="{D670678F-81E8-4AAB-9610-61CD270CC3DF}" type="presOf" srcId="{681FF1D4-A944-4698-931A-46D531B8AF25}" destId="{1A7202C9-BB72-4110-AE46-140E98750377}" srcOrd="0" destOrd="0" presId="urn:microsoft.com/office/officeart/2016/7/layout/BasicProcessNew"/>
    <dgm:cxn modelId="{87E28FA0-FF7C-40C6-8787-55D2A29B899A}" srcId="{C514A5A4-03DE-4AD7-8FF7-72B1CDC8B50A}" destId="{20D179D7-1F48-4DBE-BAA5-91A58C3707CB}" srcOrd="3" destOrd="0" parTransId="{47A5D9B2-017E-4305-94F1-B27B48C7417E}" sibTransId="{654B2A61-343F-4E1E-A78A-D84553A472A1}"/>
    <dgm:cxn modelId="{100ADEA1-B6A7-4941-90CA-6A9972A2F7FE}" srcId="{C514A5A4-03DE-4AD7-8FF7-72B1CDC8B50A}" destId="{25CC838F-8639-4979-9000-2208938C13B2}" srcOrd="1" destOrd="0" parTransId="{D9FF10C0-6421-448D-9149-F68CA2FCD4B1}" sibTransId="{49E50D87-88E6-41C9-A575-143129078E71}"/>
    <dgm:cxn modelId="{4636C2BF-6C3C-4413-9CBC-3C19340FF681}" type="presOf" srcId="{25CC838F-8639-4979-9000-2208938C13B2}" destId="{563D3811-D7B7-4736-8042-3D3A40888EE3}" srcOrd="0" destOrd="0" presId="urn:microsoft.com/office/officeart/2016/7/layout/BasicProcessNew"/>
    <dgm:cxn modelId="{C09307C7-8CB4-495C-B7EF-88B0CD8E07A4}" type="presOf" srcId="{20D179D7-1F48-4DBE-BAA5-91A58C3707CB}" destId="{0B3CC43E-EDDF-4CF1-B7E2-AC51BE3DF8DD}" srcOrd="0" destOrd="0" presId="urn:microsoft.com/office/officeart/2016/7/layout/BasicProcessNew"/>
    <dgm:cxn modelId="{B505DAFF-EC64-4DE5-86E7-CC88C5FB9D6A}" type="presOf" srcId="{91B132C5-3365-4A28-8EF0-5EFA5A48416C}" destId="{62914A03-D91E-49E9-947B-DA587DF13AD7}" srcOrd="0" destOrd="0" presId="urn:microsoft.com/office/officeart/2016/7/layout/BasicProcessNew"/>
    <dgm:cxn modelId="{F47B209B-1A9E-45FD-AF54-E927D9497F0C}" type="presParOf" srcId="{AC1CC0AE-BD53-4896-AE5C-1AFD1C930507}" destId="{7417D5AF-40FF-4D12-A836-9458C177F272}" srcOrd="0" destOrd="0" presId="urn:microsoft.com/office/officeart/2016/7/layout/BasicProcessNew"/>
    <dgm:cxn modelId="{5FAE0610-B9EC-4607-ACFD-370FE90AB281}" type="presParOf" srcId="{AC1CC0AE-BD53-4896-AE5C-1AFD1C930507}" destId="{0BF012D4-C3CD-4D6B-8777-26DA78DD0D70}" srcOrd="1" destOrd="0" presId="urn:microsoft.com/office/officeart/2016/7/layout/BasicProcessNew"/>
    <dgm:cxn modelId="{012706EF-86E1-4235-96AF-884FE0E3DD66}" type="presParOf" srcId="{AC1CC0AE-BD53-4896-AE5C-1AFD1C930507}" destId="{62914A03-D91E-49E9-947B-DA587DF13AD7}" srcOrd="2" destOrd="0" presId="urn:microsoft.com/office/officeart/2016/7/layout/BasicProcessNew"/>
    <dgm:cxn modelId="{0014572C-A980-4BE6-994A-1932D2BB7880}" type="presParOf" srcId="{AC1CC0AE-BD53-4896-AE5C-1AFD1C930507}" destId="{B39413DF-403A-41C7-94DD-08DBC425DD8D}" srcOrd="3" destOrd="0" presId="urn:microsoft.com/office/officeart/2016/7/layout/BasicProcessNew"/>
    <dgm:cxn modelId="{0DD40A39-16B0-43A6-B534-6AE891DA2C52}" type="presParOf" srcId="{AC1CC0AE-BD53-4896-AE5C-1AFD1C930507}" destId="{563D3811-D7B7-4736-8042-3D3A40888EE3}" srcOrd="4" destOrd="0" presId="urn:microsoft.com/office/officeart/2016/7/layout/BasicProcessNew"/>
    <dgm:cxn modelId="{69143B20-21C3-4A00-BFFF-0F079C2D0195}" type="presParOf" srcId="{AC1CC0AE-BD53-4896-AE5C-1AFD1C930507}" destId="{D9B70BCC-39AB-4049-98AC-2116FA06EC5C}" srcOrd="5" destOrd="0" presId="urn:microsoft.com/office/officeart/2016/7/layout/BasicProcessNew"/>
    <dgm:cxn modelId="{C7A2C22C-6A94-4144-8EF5-FAC4EF2D4F28}" type="presParOf" srcId="{AC1CC0AE-BD53-4896-AE5C-1AFD1C930507}" destId="{0A51D43E-061A-4B17-8C13-6C14DC56FA06}" srcOrd="6" destOrd="0" presId="urn:microsoft.com/office/officeart/2016/7/layout/BasicProcessNew"/>
    <dgm:cxn modelId="{45394FC8-8D84-48F5-B037-DD776803E92E}" type="presParOf" srcId="{AC1CC0AE-BD53-4896-AE5C-1AFD1C930507}" destId="{B83AD2EB-971E-41AA-9AAF-ABF395D10B25}" srcOrd="7" destOrd="0" presId="urn:microsoft.com/office/officeart/2016/7/layout/BasicProcessNew"/>
    <dgm:cxn modelId="{55A52C67-4E83-471F-88CC-EB88E6D6C6A8}" type="presParOf" srcId="{AC1CC0AE-BD53-4896-AE5C-1AFD1C930507}" destId="{40FBEF98-4978-44F7-8887-05A86AB8549B}" srcOrd="8" destOrd="0" presId="urn:microsoft.com/office/officeart/2016/7/layout/BasicProcessNew"/>
    <dgm:cxn modelId="{18F16BAF-7062-43FE-BB23-D537AA0257CA}" type="presParOf" srcId="{AC1CC0AE-BD53-4896-AE5C-1AFD1C930507}" destId="{E4595C1F-9E64-42E7-BD5E-A239BA1BD379}" srcOrd="9" destOrd="0" presId="urn:microsoft.com/office/officeart/2016/7/layout/BasicProcessNew"/>
    <dgm:cxn modelId="{5E7D1B73-F0D9-433D-A55C-85DDC95FBD80}" type="presParOf" srcId="{AC1CC0AE-BD53-4896-AE5C-1AFD1C930507}" destId="{1A7202C9-BB72-4110-AE46-140E98750377}" srcOrd="10" destOrd="0" presId="urn:microsoft.com/office/officeart/2016/7/layout/BasicProcessNew"/>
    <dgm:cxn modelId="{6864F882-EA1D-456E-895D-AB2DBC157A79}" type="presParOf" srcId="{AC1CC0AE-BD53-4896-AE5C-1AFD1C930507}" destId="{8D37B4C4-6C17-434C-ADDB-4274590C45DE}" srcOrd="11" destOrd="0" presId="urn:microsoft.com/office/officeart/2016/7/layout/BasicProcessNew"/>
    <dgm:cxn modelId="{F32C2248-7F95-47C6-988D-0CD389C42887}" type="presParOf" srcId="{AC1CC0AE-BD53-4896-AE5C-1AFD1C930507}" destId="{0B3CC43E-EDDF-4CF1-B7E2-AC51BE3DF8DD}" srcOrd="12" destOrd="0" presId="urn:microsoft.com/office/officeart/2016/7/layout/Basic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14A5A4-03DE-4AD7-8FF7-72B1CDC8B50A}" type="doc">
      <dgm:prSet loTypeId="urn:microsoft.com/office/officeart/2016/7/layout/BasicProcessNew" loCatId="process" qsTypeId="urn:microsoft.com/office/officeart/2005/8/quickstyle/simple2" qsCatId="simple" csTypeId="urn:microsoft.com/office/officeart/2005/8/colors/colorful1" csCatId="colorful" phldr="1"/>
      <dgm:spPr/>
      <dgm:t>
        <a:bodyPr/>
        <a:lstStyle/>
        <a:p>
          <a:endParaRPr lang="en-US"/>
        </a:p>
      </dgm:t>
    </dgm:pt>
    <dgm:pt modelId="{BD15141A-A196-419F-B7F3-122EAD62164A}">
      <dgm:prSet/>
      <dgm:spPr/>
      <dgm:t>
        <a:bodyPr/>
        <a:lstStyle/>
        <a:p>
          <a:pPr marL="0" marR="0" lvl="0" indent="0" defTabSz="914400" eaLnBrk="1" fontAlgn="auto" latinLnBrk="0" hangingPunct="1">
            <a:spcBef>
              <a:spcPts val="0"/>
            </a:spcBef>
            <a:spcAft>
              <a:spcPts val="0"/>
            </a:spcAft>
            <a:buClrTx/>
            <a:buSzTx/>
            <a:buFontTx/>
            <a:buNone/>
            <a:tabLst/>
            <a:defRPr/>
          </a:pPr>
          <a:r>
            <a:rPr lang="en-US" b="0" i="0" baseline="0" dirty="0"/>
            <a:t>The Care Act 2014 guidance stipulates that adult safeguarding practice must be person-</a:t>
          </a:r>
          <a:r>
            <a:rPr lang="en-US" b="0" i="0" baseline="0" dirty="0" err="1"/>
            <a:t>centred</a:t>
          </a:r>
          <a:r>
            <a:rPr lang="en-US" b="0" i="0" baseline="0" dirty="0"/>
            <a:t> and outcome-focused, with MSP as the recommended safeguarding strategy alongside the other six safeguarding principles. Adult K was reportedly a "proud" person, and when they were offered support with deep cleaning, they thought they would have little control over what would be done. Note that the panel accepted that the care Adult K received from MH and LA considered their wishes and views. However, the safeguarding issues were not addressed.</a:t>
          </a:r>
          <a:endParaRPr lang="en-GB" b="0" i="0" baseline="0" dirty="0"/>
        </a:p>
        <a:p>
          <a:pPr marL="0" lvl="0" defTabSz="533400">
            <a:spcBef>
              <a:spcPct val="0"/>
            </a:spcBef>
            <a:spcAft>
              <a:spcPct val="35000"/>
            </a:spcAft>
            <a:buNone/>
          </a:pPr>
          <a:endParaRPr lang="en-US" dirty="0"/>
        </a:p>
      </dgm:t>
    </dgm:pt>
    <dgm:pt modelId="{CEB1AC66-5B78-4803-8663-0D4D13982EF0}" type="parTrans" cxnId="{D688177F-9F6C-45DB-8E43-555240E5A27D}">
      <dgm:prSet/>
      <dgm:spPr/>
      <dgm:t>
        <a:bodyPr/>
        <a:lstStyle/>
        <a:p>
          <a:endParaRPr lang="en-US" sz="2400"/>
        </a:p>
      </dgm:t>
    </dgm:pt>
    <dgm:pt modelId="{91B132C5-3365-4A28-8EF0-5EFA5A48416C}" type="sibTrans" cxnId="{D688177F-9F6C-45DB-8E43-555240E5A27D}">
      <dgm:prSet/>
      <dgm:spPr/>
      <dgm:t>
        <a:bodyPr/>
        <a:lstStyle/>
        <a:p>
          <a:endParaRPr lang="en-US"/>
        </a:p>
      </dgm:t>
    </dgm:pt>
    <dgm:pt modelId="{25CC838F-8639-4979-9000-2208938C13B2}">
      <dgm:prSet/>
      <dgm:spPr/>
      <dgm:t>
        <a:bodyPr/>
        <a:lstStyle/>
        <a:p>
          <a:pPr marL="0" marR="0" lvl="0" indent="0" defTabSz="914400" eaLnBrk="1" fontAlgn="auto" latinLnBrk="0" hangingPunct="1">
            <a:spcBef>
              <a:spcPts val="0"/>
            </a:spcBef>
            <a:spcAft>
              <a:spcPts val="0"/>
            </a:spcAft>
            <a:buClrTx/>
            <a:buSzTx/>
            <a:buFontTx/>
            <a:buNone/>
            <a:tabLst/>
            <a:defRPr/>
          </a:pPr>
          <a:r>
            <a:rPr lang="en-US" b="1" i="0" baseline="0" dirty="0"/>
            <a:t>4a </a:t>
          </a:r>
          <a:r>
            <a:rPr lang="en-US" b="0" i="0" baseline="0" dirty="0"/>
            <a:t>TSAB will continue to evaluate MSP outcomes via data returns and seek assurance that agencies consider advocacy, offer advocacy, and have advocates available if requested</a:t>
          </a:r>
          <a:endParaRPr lang="en-GB" b="0" i="0" baseline="0" dirty="0"/>
        </a:p>
        <a:p>
          <a:pPr marL="0" lvl="0" defTabSz="622300">
            <a:spcBef>
              <a:spcPct val="0"/>
            </a:spcBef>
            <a:spcAft>
              <a:spcPct val="35000"/>
            </a:spcAft>
            <a:buNone/>
          </a:pPr>
          <a:endParaRPr lang="en-US" dirty="0"/>
        </a:p>
      </dgm:t>
    </dgm:pt>
    <dgm:pt modelId="{D9FF10C0-6421-448D-9149-F68CA2FCD4B1}" type="parTrans" cxnId="{100ADEA1-B6A7-4941-90CA-6A9972A2F7FE}">
      <dgm:prSet/>
      <dgm:spPr/>
      <dgm:t>
        <a:bodyPr/>
        <a:lstStyle/>
        <a:p>
          <a:endParaRPr lang="en-US" sz="2400"/>
        </a:p>
      </dgm:t>
    </dgm:pt>
    <dgm:pt modelId="{49E50D87-88E6-41C9-A575-143129078E71}" type="sibTrans" cxnId="{100ADEA1-B6A7-4941-90CA-6A9972A2F7FE}">
      <dgm:prSet/>
      <dgm:spPr/>
      <dgm:t>
        <a:bodyPr/>
        <a:lstStyle/>
        <a:p>
          <a:endParaRPr lang="en-US"/>
        </a:p>
      </dgm:t>
    </dgm:pt>
    <dgm:pt modelId="{AC1CC0AE-BD53-4896-AE5C-1AFD1C930507}" type="pres">
      <dgm:prSet presAssocID="{C514A5A4-03DE-4AD7-8FF7-72B1CDC8B50A}" presName="Name0" presStyleCnt="0">
        <dgm:presLayoutVars>
          <dgm:dir/>
          <dgm:resizeHandles val="exact"/>
        </dgm:presLayoutVars>
      </dgm:prSet>
      <dgm:spPr/>
    </dgm:pt>
    <dgm:pt modelId="{7417D5AF-40FF-4D12-A836-9458C177F272}" type="pres">
      <dgm:prSet presAssocID="{BD15141A-A196-419F-B7F3-122EAD62164A}" presName="node" presStyleLbl="node1" presStyleIdx="0" presStyleCnt="3">
        <dgm:presLayoutVars>
          <dgm:bulletEnabled val="1"/>
        </dgm:presLayoutVars>
      </dgm:prSet>
      <dgm:spPr/>
    </dgm:pt>
    <dgm:pt modelId="{0BF012D4-C3CD-4D6B-8777-26DA78DD0D70}" type="pres">
      <dgm:prSet presAssocID="{91B132C5-3365-4A28-8EF0-5EFA5A48416C}" presName="sibTransSpacerBeforeConnector" presStyleCnt="0"/>
      <dgm:spPr/>
    </dgm:pt>
    <dgm:pt modelId="{62914A03-D91E-49E9-947B-DA587DF13AD7}" type="pres">
      <dgm:prSet presAssocID="{91B132C5-3365-4A28-8EF0-5EFA5A48416C}" presName="sibTrans" presStyleLbl="node1" presStyleIdx="1" presStyleCnt="3"/>
      <dgm:spPr/>
    </dgm:pt>
    <dgm:pt modelId="{B39413DF-403A-41C7-94DD-08DBC425DD8D}" type="pres">
      <dgm:prSet presAssocID="{91B132C5-3365-4A28-8EF0-5EFA5A48416C}" presName="sibTransSpacerAfterConnector" presStyleCnt="0"/>
      <dgm:spPr/>
    </dgm:pt>
    <dgm:pt modelId="{563D3811-D7B7-4736-8042-3D3A40888EE3}" type="pres">
      <dgm:prSet presAssocID="{25CC838F-8639-4979-9000-2208938C13B2}" presName="node" presStyleLbl="node1" presStyleIdx="2" presStyleCnt="3">
        <dgm:presLayoutVars>
          <dgm:bulletEnabled val="1"/>
        </dgm:presLayoutVars>
      </dgm:prSet>
      <dgm:spPr/>
    </dgm:pt>
  </dgm:ptLst>
  <dgm:cxnLst>
    <dgm:cxn modelId="{7B806C3D-0ABB-492C-AB56-329A8E3BE569}" type="presOf" srcId="{BD15141A-A196-419F-B7F3-122EAD62164A}" destId="{7417D5AF-40FF-4D12-A836-9458C177F272}" srcOrd="0" destOrd="0" presId="urn:microsoft.com/office/officeart/2016/7/layout/BasicProcessNew"/>
    <dgm:cxn modelId="{32666779-ACE3-4A40-AD7F-234A1E34133C}" type="presOf" srcId="{C514A5A4-03DE-4AD7-8FF7-72B1CDC8B50A}" destId="{AC1CC0AE-BD53-4896-AE5C-1AFD1C930507}" srcOrd="0" destOrd="0" presId="urn:microsoft.com/office/officeart/2016/7/layout/BasicProcessNew"/>
    <dgm:cxn modelId="{D688177F-9F6C-45DB-8E43-555240E5A27D}" srcId="{C514A5A4-03DE-4AD7-8FF7-72B1CDC8B50A}" destId="{BD15141A-A196-419F-B7F3-122EAD62164A}" srcOrd="0" destOrd="0" parTransId="{CEB1AC66-5B78-4803-8663-0D4D13982EF0}" sibTransId="{91B132C5-3365-4A28-8EF0-5EFA5A48416C}"/>
    <dgm:cxn modelId="{100ADEA1-B6A7-4941-90CA-6A9972A2F7FE}" srcId="{C514A5A4-03DE-4AD7-8FF7-72B1CDC8B50A}" destId="{25CC838F-8639-4979-9000-2208938C13B2}" srcOrd="1" destOrd="0" parTransId="{D9FF10C0-6421-448D-9149-F68CA2FCD4B1}" sibTransId="{49E50D87-88E6-41C9-A575-143129078E71}"/>
    <dgm:cxn modelId="{4636C2BF-6C3C-4413-9CBC-3C19340FF681}" type="presOf" srcId="{25CC838F-8639-4979-9000-2208938C13B2}" destId="{563D3811-D7B7-4736-8042-3D3A40888EE3}" srcOrd="0" destOrd="0" presId="urn:microsoft.com/office/officeart/2016/7/layout/BasicProcessNew"/>
    <dgm:cxn modelId="{B505DAFF-EC64-4DE5-86E7-CC88C5FB9D6A}" type="presOf" srcId="{91B132C5-3365-4A28-8EF0-5EFA5A48416C}" destId="{62914A03-D91E-49E9-947B-DA587DF13AD7}" srcOrd="0" destOrd="0" presId="urn:microsoft.com/office/officeart/2016/7/layout/BasicProcessNew"/>
    <dgm:cxn modelId="{F47B209B-1A9E-45FD-AF54-E927D9497F0C}" type="presParOf" srcId="{AC1CC0AE-BD53-4896-AE5C-1AFD1C930507}" destId="{7417D5AF-40FF-4D12-A836-9458C177F272}" srcOrd="0" destOrd="0" presId="urn:microsoft.com/office/officeart/2016/7/layout/BasicProcessNew"/>
    <dgm:cxn modelId="{5FAE0610-B9EC-4607-ACFD-370FE90AB281}" type="presParOf" srcId="{AC1CC0AE-BD53-4896-AE5C-1AFD1C930507}" destId="{0BF012D4-C3CD-4D6B-8777-26DA78DD0D70}" srcOrd="1" destOrd="0" presId="urn:microsoft.com/office/officeart/2016/7/layout/BasicProcessNew"/>
    <dgm:cxn modelId="{012706EF-86E1-4235-96AF-884FE0E3DD66}" type="presParOf" srcId="{AC1CC0AE-BD53-4896-AE5C-1AFD1C930507}" destId="{62914A03-D91E-49E9-947B-DA587DF13AD7}" srcOrd="2" destOrd="0" presId="urn:microsoft.com/office/officeart/2016/7/layout/BasicProcessNew"/>
    <dgm:cxn modelId="{0014572C-A980-4BE6-994A-1932D2BB7880}" type="presParOf" srcId="{AC1CC0AE-BD53-4896-AE5C-1AFD1C930507}" destId="{B39413DF-403A-41C7-94DD-08DBC425DD8D}" srcOrd="3" destOrd="0" presId="urn:microsoft.com/office/officeart/2016/7/layout/BasicProcessNew"/>
    <dgm:cxn modelId="{0DD40A39-16B0-43A6-B534-6AE891DA2C52}" type="presParOf" srcId="{AC1CC0AE-BD53-4896-AE5C-1AFD1C930507}" destId="{563D3811-D7B7-4736-8042-3D3A40888EE3}" srcOrd="4" destOrd="0" presId="urn:microsoft.com/office/officeart/2016/7/layout/Basic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EE9FD-531C-44F8-BF8D-B4C127F9EDA7}">
      <dsp:nvSpPr>
        <dsp:cNvPr id="0" name=""/>
        <dsp:cNvSpPr/>
      </dsp:nvSpPr>
      <dsp:spPr>
        <a:xfrm>
          <a:off x="0" y="16294"/>
          <a:ext cx="5906181" cy="10073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Self Neglect </a:t>
          </a:r>
          <a:r>
            <a:rPr lang="en-US" sz="1400" kern="1200" dirty="0"/>
            <a:t>–Concerns about Adult K’s ability to attend to self-care, and the social worker and mental health practitioner documented self-neglect. </a:t>
          </a:r>
        </a:p>
      </dsp:txBody>
      <dsp:txXfrm>
        <a:off x="49176" y="65470"/>
        <a:ext cx="5807829" cy="909018"/>
      </dsp:txXfrm>
    </dsp:sp>
    <dsp:sp modelId="{DBD02AB2-8C55-47C4-B4AA-771A24F1BF2B}">
      <dsp:nvSpPr>
        <dsp:cNvPr id="0" name=""/>
        <dsp:cNvSpPr/>
      </dsp:nvSpPr>
      <dsp:spPr>
        <a:xfrm>
          <a:off x="0" y="1063984"/>
          <a:ext cx="5906181" cy="1007370"/>
        </a:xfrm>
        <a:prstGeom prst="roundRect">
          <a:avLst/>
        </a:prstGeom>
        <a:solidFill>
          <a:schemeClr val="accent2">
            <a:hueOff val="-330843"/>
            <a:satOff val="373"/>
            <a:lumOff val="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Hoarding and Clutter </a:t>
          </a:r>
          <a:r>
            <a:rPr lang="en-US" sz="1400" kern="1200" dirty="0"/>
            <a:t>– the ground floor was rated as low. The social worker and mental health practitioner highlighted the potential fire risks to Adult K. </a:t>
          </a:r>
        </a:p>
      </dsp:txBody>
      <dsp:txXfrm>
        <a:off x="49176" y="1113160"/>
        <a:ext cx="5807829" cy="909018"/>
      </dsp:txXfrm>
    </dsp:sp>
    <dsp:sp modelId="{CCF9F3E6-F422-4AFB-AE1F-27E33E90A2C1}">
      <dsp:nvSpPr>
        <dsp:cNvPr id="0" name=""/>
        <dsp:cNvSpPr/>
      </dsp:nvSpPr>
      <dsp:spPr>
        <a:xfrm>
          <a:off x="0" y="2111674"/>
          <a:ext cx="5906181" cy="1007370"/>
        </a:xfrm>
        <a:prstGeom prst="roundRect">
          <a:avLst/>
        </a:prstGeom>
        <a:solidFill>
          <a:schemeClr val="accent2">
            <a:hueOff val="-661686"/>
            <a:satOff val="746"/>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Refusing further assistance for domestic duties and the impact of Covid-19</a:t>
          </a:r>
          <a:r>
            <a:rPr lang="en-US" sz="1400" kern="1200" dirty="0"/>
            <a:t>.  - Adult K persistently declined assistance and indicated they would handle the situation independently. However, further visits highlighted that they needed to attend to this. </a:t>
          </a:r>
        </a:p>
      </dsp:txBody>
      <dsp:txXfrm>
        <a:off x="49176" y="2160850"/>
        <a:ext cx="5807829" cy="909018"/>
      </dsp:txXfrm>
    </dsp:sp>
    <dsp:sp modelId="{6FEC5F61-1B43-417C-B43C-2E24D0D97901}">
      <dsp:nvSpPr>
        <dsp:cNvPr id="0" name=""/>
        <dsp:cNvSpPr/>
      </dsp:nvSpPr>
      <dsp:spPr>
        <a:xfrm>
          <a:off x="0" y="3159364"/>
          <a:ext cx="5906181" cy="1007370"/>
        </a:xfrm>
        <a:prstGeom prst="roundRect">
          <a:avLst/>
        </a:prstGeom>
        <a:solidFill>
          <a:schemeClr val="accent2">
            <a:hueOff val="-992530"/>
            <a:satOff val="1119"/>
            <a:lumOff val="2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Legal Frameworks </a:t>
          </a:r>
          <a:r>
            <a:rPr lang="en-US" sz="1400" kern="1200"/>
            <a:t>-  Adult K was eligible to receive section 117 aftercare. </a:t>
          </a:r>
        </a:p>
      </dsp:txBody>
      <dsp:txXfrm>
        <a:off x="49176" y="3208540"/>
        <a:ext cx="5807829" cy="909018"/>
      </dsp:txXfrm>
    </dsp:sp>
    <dsp:sp modelId="{18E5ED99-43E6-4C23-9F31-3ED70D78B2DB}">
      <dsp:nvSpPr>
        <dsp:cNvPr id="0" name=""/>
        <dsp:cNvSpPr/>
      </dsp:nvSpPr>
      <dsp:spPr>
        <a:xfrm>
          <a:off x="0" y="4207054"/>
          <a:ext cx="5906181" cy="1007370"/>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Safeguarding and Making Safeguarding Personal  </a:t>
          </a:r>
          <a:r>
            <a:rPr lang="en-US" sz="1400" kern="1200" dirty="0"/>
            <a:t>- The visiting practitioners documented Adult K’s preferences. There was a suggestion that safeguarding should be raised on September 2021, which did not occur.  </a:t>
          </a:r>
        </a:p>
      </dsp:txBody>
      <dsp:txXfrm>
        <a:off x="49176" y="4256230"/>
        <a:ext cx="5807829" cy="909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7D5AF-40FF-4D12-A836-9458C177F272}">
      <dsp:nvSpPr>
        <dsp:cNvPr id="0" name=""/>
        <dsp:cNvSpPr/>
      </dsp:nvSpPr>
      <dsp:spPr>
        <a:xfrm>
          <a:off x="4183" y="89516"/>
          <a:ext cx="1946747" cy="401516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endParaRPr lang="en-US" sz="1100" b="0" i="0" kern="1200" baseline="0" dirty="0"/>
        </a:p>
        <a:p>
          <a:pPr marL="0" marR="0" lvl="0" indent="0" algn="ctr" defTabSz="914400" eaLnBrk="1" fontAlgn="auto" latinLnBrk="0" hangingPunct="1">
            <a:lnSpc>
              <a:spcPct val="90000"/>
            </a:lnSpc>
            <a:spcBef>
              <a:spcPct val="0"/>
            </a:spcBef>
            <a:spcAft>
              <a:spcPts val="0"/>
            </a:spcAft>
            <a:buClrTx/>
            <a:buSzTx/>
            <a:buFontTx/>
            <a:buNone/>
            <a:tabLst/>
            <a:defRPr/>
          </a:pPr>
          <a:r>
            <a:rPr lang="en-US" sz="1100" b="1" i="0" kern="1200" baseline="0" dirty="0"/>
            <a:t>In January 2022, TSAB relaunched the self-neglect guidance. Several resources on the TSAB website, including the Self-Neglect Policy and Guidance, have already been approved and implemented. In recent years, the Board has exerted considerable effort to help practitioners and promote awareness of self-neglect. The results of multi-agency audits on self-neglect have been shared with the TSAB. TSAB also offers practitioners Self-Neglect training.</a:t>
          </a:r>
          <a:endParaRPr lang="en-US" sz="1100" b="1" kern="1200" dirty="0"/>
        </a:p>
        <a:p>
          <a:pPr marL="0" lvl="0" algn="ctr" defTabSz="533400">
            <a:lnSpc>
              <a:spcPct val="90000"/>
            </a:lnSpc>
            <a:spcBef>
              <a:spcPct val="0"/>
            </a:spcBef>
            <a:spcAft>
              <a:spcPct val="35000"/>
            </a:spcAft>
            <a:buNone/>
          </a:pPr>
          <a:endParaRPr lang="en-US" sz="1100" kern="1200" dirty="0"/>
        </a:p>
      </dsp:txBody>
      <dsp:txXfrm>
        <a:off x="4183" y="89516"/>
        <a:ext cx="1946747" cy="4015167"/>
      </dsp:txXfrm>
    </dsp:sp>
    <dsp:sp modelId="{62914A03-D91E-49E9-947B-DA587DF13AD7}">
      <dsp:nvSpPr>
        <dsp:cNvPr id="0" name=""/>
        <dsp:cNvSpPr/>
      </dsp:nvSpPr>
      <dsp:spPr>
        <a:xfrm>
          <a:off x="1979250" y="1975600"/>
          <a:ext cx="292012" cy="243000"/>
        </a:xfrm>
        <a:prstGeom prst="rightArrow">
          <a:avLst>
            <a:gd name="adj1" fmla="val 50000"/>
            <a:gd name="adj2" fmla="val 5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63D3811-D7B7-4736-8042-3D3A40888EE3}">
      <dsp:nvSpPr>
        <dsp:cNvPr id="0" name=""/>
        <dsp:cNvSpPr/>
      </dsp:nvSpPr>
      <dsp:spPr>
        <a:xfrm>
          <a:off x="2299580" y="89516"/>
          <a:ext cx="1946747" cy="401516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100" b="1" i="0" kern="1200" baseline="0"/>
            <a:t>1a </a:t>
          </a:r>
          <a:r>
            <a:rPr lang="en-GB" sz="1100" kern="1200"/>
            <a:t>TSAB should seek assurance on how agencies have promoted TSAB’s Self-Neglect Policy and Guidance (and other relevant documents) and how these have been implemented within their respective organisations.</a:t>
          </a:r>
          <a:endParaRPr lang="en-US" sz="1100" kern="1200"/>
        </a:p>
        <a:p>
          <a:pPr marL="0" lvl="0" algn="ctr" defTabSz="622300">
            <a:lnSpc>
              <a:spcPct val="90000"/>
            </a:lnSpc>
            <a:spcBef>
              <a:spcPct val="0"/>
            </a:spcBef>
            <a:spcAft>
              <a:spcPct val="35000"/>
            </a:spcAft>
            <a:buNone/>
          </a:pPr>
          <a:endParaRPr lang="en-US" sz="1100" kern="1200"/>
        </a:p>
      </dsp:txBody>
      <dsp:txXfrm>
        <a:off x="2299580" y="89516"/>
        <a:ext cx="1946747" cy="4015167"/>
      </dsp:txXfrm>
    </dsp:sp>
    <dsp:sp modelId="{0A51D43E-061A-4B17-8C13-6C14DC56FA06}">
      <dsp:nvSpPr>
        <dsp:cNvPr id="0" name=""/>
        <dsp:cNvSpPr/>
      </dsp:nvSpPr>
      <dsp:spPr>
        <a:xfrm>
          <a:off x="4274646" y="1975600"/>
          <a:ext cx="292012" cy="243000"/>
        </a:xfrm>
        <a:prstGeom prst="rightArrow">
          <a:avLst>
            <a:gd name="adj1" fmla="val 50000"/>
            <a:gd name="adj2" fmla="val 5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0FBEF98-4978-44F7-8887-05A86AB8549B}">
      <dsp:nvSpPr>
        <dsp:cNvPr id="0" name=""/>
        <dsp:cNvSpPr/>
      </dsp:nvSpPr>
      <dsp:spPr>
        <a:xfrm>
          <a:off x="4594977" y="89516"/>
          <a:ext cx="1946747" cy="4015167"/>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100" b="1" i="0" kern="1200" baseline="0"/>
            <a:t>1b</a:t>
          </a:r>
          <a:r>
            <a:rPr lang="en-US" sz="1100" b="0" i="0" kern="1200" baseline="0"/>
            <a:t> TSAB should seek assurance that any single agency training on Self-Neglect includes the TSAB’s Self-Neglect Policy and Guidance.</a:t>
          </a:r>
          <a:endParaRPr lang="en-US" sz="1100" kern="1200"/>
        </a:p>
        <a:p>
          <a:pPr marL="0" lvl="0" algn="ctr" defTabSz="622300">
            <a:lnSpc>
              <a:spcPct val="90000"/>
            </a:lnSpc>
            <a:spcBef>
              <a:spcPct val="0"/>
            </a:spcBef>
            <a:spcAft>
              <a:spcPct val="35000"/>
            </a:spcAft>
            <a:buNone/>
          </a:pPr>
          <a:endParaRPr lang="en-US" sz="1100" kern="1200"/>
        </a:p>
      </dsp:txBody>
      <dsp:txXfrm>
        <a:off x="4594977" y="89516"/>
        <a:ext cx="1946747" cy="4015167"/>
      </dsp:txXfrm>
    </dsp:sp>
    <dsp:sp modelId="{1A7202C9-BB72-4110-AE46-140E98750377}">
      <dsp:nvSpPr>
        <dsp:cNvPr id="0" name=""/>
        <dsp:cNvSpPr/>
      </dsp:nvSpPr>
      <dsp:spPr>
        <a:xfrm>
          <a:off x="6570043" y="1975600"/>
          <a:ext cx="292012" cy="243000"/>
        </a:xfrm>
        <a:prstGeom prst="rightArrow">
          <a:avLst>
            <a:gd name="adj1" fmla="val 50000"/>
            <a:gd name="adj2" fmla="val 5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4606017-BEE1-459A-B4F7-20EE1AD2CDD2}">
      <dsp:nvSpPr>
        <dsp:cNvPr id="0" name=""/>
        <dsp:cNvSpPr/>
      </dsp:nvSpPr>
      <dsp:spPr>
        <a:xfrm>
          <a:off x="6890373" y="89516"/>
          <a:ext cx="1946747" cy="401516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US" sz="1100" b="1" kern="1200"/>
            <a:t>1c</a:t>
          </a:r>
          <a:r>
            <a:rPr lang="en-US" sz="1100" kern="1200"/>
            <a:t> To assist practitioners in identifying and advancing instances, such as referrals for home fire safety checks, environmental health, and, if necessary, escalation to the 'Team around the Individual' panel for additional assistance, agencies should ensure that hoarding is addressed in safeguarding training and that individuals are aware of high-risk items that may increase the risk of fire.</a:t>
          </a:r>
          <a:endParaRPr lang="en-GB" sz="1100" kern="1200"/>
        </a:p>
      </dsp:txBody>
      <dsp:txXfrm>
        <a:off x="6890373" y="89516"/>
        <a:ext cx="1946747" cy="4015167"/>
      </dsp:txXfrm>
    </dsp:sp>
    <dsp:sp modelId="{86459A79-FC88-40E3-A71A-646582ACA995}">
      <dsp:nvSpPr>
        <dsp:cNvPr id="0" name=""/>
        <dsp:cNvSpPr/>
      </dsp:nvSpPr>
      <dsp:spPr>
        <a:xfrm>
          <a:off x="8865439" y="1975600"/>
          <a:ext cx="292012" cy="243000"/>
        </a:xfrm>
        <a:prstGeom prst="rightArrow">
          <a:avLst>
            <a:gd name="adj1" fmla="val 50000"/>
            <a:gd name="adj2" fmla="val 5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B3CC43E-EDDF-4CF1-B7E2-AC51BE3DF8DD}">
      <dsp:nvSpPr>
        <dsp:cNvPr id="0" name=""/>
        <dsp:cNvSpPr/>
      </dsp:nvSpPr>
      <dsp:spPr>
        <a:xfrm>
          <a:off x="9185770" y="89516"/>
          <a:ext cx="1946747" cy="401516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US" sz="1100" b="1" i="0" kern="1200" baseline="0"/>
            <a:t>1d </a:t>
          </a:r>
          <a:r>
            <a:rPr lang="en-GB" sz="1100" kern="1200"/>
            <a:t>TSAB should consider developing a flowchart on when Self-Neglect issues should be raised as a Safeguarding Concern.</a:t>
          </a:r>
          <a:endParaRPr lang="en-US" sz="1100" kern="1200"/>
        </a:p>
      </dsp:txBody>
      <dsp:txXfrm>
        <a:off x="9185770" y="89516"/>
        <a:ext cx="1946747" cy="40151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7D5AF-40FF-4D12-A836-9458C177F272}">
      <dsp:nvSpPr>
        <dsp:cNvPr id="0" name=""/>
        <dsp:cNvSpPr/>
      </dsp:nvSpPr>
      <dsp:spPr>
        <a:xfrm>
          <a:off x="4587" y="464676"/>
          <a:ext cx="2452467" cy="326484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endParaRPr lang="en-US" sz="1100" b="0" i="0" kern="1200" baseline="0" dirty="0"/>
        </a:p>
        <a:p>
          <a:pPr marL="0" marR="0" lvl="0" indent="0" algn="ctr" defTabSz="914400" eaLnBrk="1" fontAlgn="auto" latinLnBrk="0" hangingPunct="1">
            <a:lnSpc>
              <a:spcPct val="90000"/>
            </a:lnSpc>
            <a:spcBef>
              <a:spcPct val="0"/>
            </a:spcBef>
            <a:spcAft>
              <a:spcPts val="0"/>
            </a:spcAft>
            <a:buClrTx/>
            <a:buSzTx/>
            <a:buFontTx/>
            <a:buNone/>
            <a:tabLst/>
            <a:defRPr/>
          </a:pPr>
          <a:r>
            <a:rPr lang="en-US" sz="1100" b="1" i="0" kern="1200" baseline="0" dirty="0"/>
            <a:t>TSAB has a Professional Challenge Procedure and a Learning Briefing on Professional Challenge and Professional Curiosity. Professional curiosity is not necessarily something that can be taught; thus, it is challenging to achieve assurance. The Multi-Agency Audit tool includes a reference to professional challenge; however, it was deemed unnecessary 50% of the time. Quite often, the professional challenge derives from the audits themselves. </a:t>
          </a:r>
          <a:endParaRPr lang="en-GB" sz="1100" b="1" i="0" kern="1200" baseline="0" dirty="0"/>
        </a:p>
        <a:p>
          <a:pPr marL="0" lvl="0" algn="ctr" defTabSz="533400">
            <a:lnSpc>
              <a:spcPct val="90000"/>
            </a:lnSpc>
            <a:spcBef>
              <a:spcPct val="0"/>
            </a:spcBef>
            <a:spcAft>
              <a:spcPct val="35000"/>
            </a:spcAft>
            <a:buNone/>
          </a:pPr>
          <a:endParaRPr lang="en-US" sz="1100" kern="1200" dirty="0"/>
        </a:p>
      </dsp:txBody>
      <dsp:txXfrm>
        <a:off x="4587" y="464676"/>
        <a:ext cx="2452467" cy="3264846"/>
      </dsp:txXfrm>
    </dsp:sp>
    <dsp:sp modelId="{62914A03-D91E-49E9-947B-DA587DF13AD7}">
      <dsp:nvSpPr>
        <dsp:cNvPr id="0" name=""/>
        <dsp:cNvSpPr/>
      </dsp:nvSpPr>
      <dsp:spPr>
        <a:xfrm>
          <a:off x="2492729" y="1975600"/>
          <a:ext cx="367870" cy="243000"/>
        </a:xfrm>
        <a:prstGeom prst="rightArrow">
          <a:avLst>
            <a:gd name="adj1" fmla="val 50000"/>
            <a:gd name="adj2" fmla="val 5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63D3811-D7B7-4736-8042-3D3A40888EE3}">
      <dsp:nvSpPr>
        <dsp:cNvPr id="0" name=""/>
        <dsp:cNvSpPr/>
      </dsp:nvSpPr>
      <dsp:spPr>
        <a:xfrm>
          <a:off x="2896274" y="464676"/>
          <a:ext cx="2452467" cy="326484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100" b="1" i="0" kern="1200" baseline="0" dirty="0"/>
            <a:t>2a </a:t>
          </a:r>
          <a:r>
            <a:rPr lang="en-US" sz="1100" b="0" i="0" kern="1200" baseline="0" dirty="0"/>
            <a:t>TSAB should confirm that </a:t>
          </a:r>
          <a:r>
            <a:rPr lang="en-US" sz="1100" b="0" i="0" kern="1200" baseline="0" dirty="0" err="1"/>
            <a:t>organisations</a:t>
          </a:r>
          <a:r>
            <a:rPr lang="en-US" sz="1100" b="0" i="0" kern="1200" baseline="0" dirty="0"/>
            <a:t> have implemented escalation procedures.</a:t>
          </a:r>
          <a:endParaRPr lang="en-GB" sz="1100" b="0" i="0" kern="1200" baseline="0" dirty="0"/>
        </a:p>
        <a:p>
          <a:pPr marL="0" lvl="0" algn="ctr" defTabSz="622300">
            <a:lnSpc>
              <a:spcPct val="90000"/>
            </a:lnSpc>
            <a:spcBef>
              <a:spcPct val="0"/>
            </a:spcBef>
            <a:spcAft>
              <a:spcPct val="35000"/>
            </a:spcAft>
            <a:buNone/>
          </a:pPr>
          <a:endParaRPr lang="en-US" sz="1100" kern="1200" dirty="0"/>
        </a:p>
      </dsp:txBody>
      <dsp:txXfrm>
        <a:off x="2896274" y="464676"/>
        <a:ext cx="2452467" cy="3264846"/>
      </dsp:txXfrm>
    </dsp:sp>
    <dsp:sp modelId="{0A51D43E-061A-4B17-8C13-6C14DC56FA06}">
      <dsp:nvSpPr>
        <dsp:cNvPr id="0" name=""/>
        <dsp:cNvSpPr/>
      </dsp:nvSpPr>
      <dsp:spPr>
        <a:xfrm>
          <a:off x="5384415" y="1975600"/>
          <a:ext cx="367870" cy="243000"/>
        </a:xfrm>
        <a:prstGeom prst="rightArrow">
          <a:avLst>
            <a:gd name="adj1" fmla="val 50000"/>
            <a:gd name="adj2" fmla="val 5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0FBEF98-4978-44F7-8887-05A86AB8549B}">
      <dsp:nvSpPr>
        <dsp:cNvPr id="0" name=""/>
        <dsp:cNvSpPr/>
      </dsp:nvSpPr>
      <dsp:spPr>
        <a:xfrm>
          <a:off x="5787960" y="464676"/>
          <a:ext cx="2452467" cy="3264846"/>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100" b="1" i="0" kern="1200" baseline="0" dirty="0"/>
            <a:t>2b </a:t>
          </a:r>
          <a:r>
            <a:rPr lang="en-US" sz="1100" b="0" i="0" kern="1200" baseline="0" dirty="0"/>
            <a:t>TSAB members to review its escalation processes to support practitioners when service users have declined/refused support despite a high risk of harm in the absence of support. </a:t>
          </a:r>
          <a:endParaRPr lang="en-GB" sz="1100" b="0" i="0" kern="1200" baseline="0" dirty="0"/>
        </a:p>
        <a:p>
          <a:pPr marL="0" lvl="0" algn="ctr" defTabSz="622300">
            <a:lnSpc>
              <a:spcPct val="90000"/>
            </a:lnSpc>
            <a:spcBef>
              <a:spcPct val="0"/>
            </a:spcBef>
            <a:spcAft>
              <a:spcPct val="35000"/>
            </a:spcAft>
            <a:buNone/>
          </a:pPr>
          <a:endParaRPr lang="en-US" sz="1100" kern="1200" dirty="0"/>
        </a:p>
      </dsp:txBody>
      <dsp:txXfrm>
        <a:off x="5787960" y="464676"/>
        <a:ext cx="2452467" cy="3264846"/>
      </dsp:txXfrm>
    </dsp:sp>
    <dsp:sp modelId="{1A7202C9-BB72-4110-AE46-140E98750377}">
      <dsp:nvSpPr>
        <dsp:cNvPr id="0" name=""/>
        <dsp:cNvSpPr/>
      </dsp:nvSpPr>
      <dsp:spPr>
        <a:xfrm>
          <a:off x="8276102" y="1975600"/>
          <a:ext cx="367870" cy="243000"/>
        </a:xfrm>
        <a:prstGeom prst="rightArrow">
          <a:avLst>
            <a:gd name="adj1" fmla="val 50000"/>
            <a:gd name="adj2" fmla="val 5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4606017-BEE1-459A-B4F7-20EE1AD2CDD2}">
      <dsp:nvSpPr>
        <dsp:cNvPr id="0" name=""/>
        <dsp:cNvSpPr/>
      </dsp:nvSpPr>
      <dsp:spPr>
        <a:xfrm>
          <a:off x="8679647" y="464676"/>
          <a:ext cx="2452467" cy="326484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US" sz="1100" b="1" kern="1200" dirty="0"/>
            <a:t>2c </a:t>
          </a:r>
          <a:r>
            <a:rPr lang="en-US" sz="1100" b="0" kern="1200" dirty="0"/>
            <a:t>TSAB members to assure the board their Mental Capacity Act (2005) training highlights the principle of making "unwise decisions" to encourage positive risk-taking, involving an appropriate and proportional response among practitioners. Senior management should review such cases routinely to ensure support is available for frontline practitioners.</a:t>
          </a:r>
          <a:endParaRPr lang="en-GB" sz="1100" b="0" kern="1200" dirty="0"/>
        </a:p>
        <a:p>
          <a:pPr marL="0" lvl="0" indent="0" algn="ctr" defTabSz="488950">
            <a:lnSpc>
              <a:spcPct val="90000"/>
            </a:lnSpc>
            <a:spcBef>
              <a:spcPct val="0"/>
            </a:spcBef>
            <a:spcAft>
              <a:spcPct val="35000"/>
            </a:spcAft>
            <a:buNone/>
          </a:pPr>
          <a:endParaRPr lang="en-GB" sz="1100" kern="1200" dirty="0"/>
        </a:p>
      </dsp:txBody>
      <dsp:txXfrm>
        <a:off x="8679647" y="464676"/>
        <a:ext cx="2452467" cy="32648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7D5AF-40FF-4D12-A836-9458C177F272}">
      <dsp:nvSpPr>
        <dsp:cNvPr id="0" name=""/>
        <dsp:cNvSpPr/>
      </dsp:nvSpPr>
      <dsp:spPr>
        <a:xfrm>
          <a:off x="4587" y="1042347"/>
          <a:ext cx="2452467" cy="210950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100" b="0" i="0" kern="1200" baseline="0" dirty="0"/>
            <a:t>Adult K was eligible for Section 117 aftercare (Mental Health Act 1983, as amended in 2007) and was subject to Section 42 of the Safeguarding Act (Care Act 2014). </a:t>
          </a:r>
          <a:endParaRPr lang="en-GB" sz="1100" b="0" i="0" kern="1200" baseline="0" dirty="0"/>
        </a:p>
        <a:p>
          <a:pPr marL="0" lvl="0" algn="ctr" defTabSz="533400">
            <a:lnSpc>
              <a:spcPct val="90000"/>
            </a:lnSpc>
            <a:spcBef>
              <a:spcPct val="0"/>
            </a:spcBef>
            <a:spcAft>
              <a:spcPct val="35000"/>
            </a:spcAft>
            <a:buNone/>
          </a:pPr>
          <a:endParaRPr lang="en-US" sz="1100" kern="1200" dirty="0"/>
        </a:p>
      </dsp:txBody>
      <dsp:txXfrm>
        <a:off x="4587" y="1042347"/>
        <a:ext cx="2452467" cy="2109504"/>
      </dsp:txXfrm>
    </dsp:sp>
    <dsp:sp modelId="{62914A03-D91E-49E9-947B-DA587DF13AD7}">
      <dsp:nvSpPr>
        <dsp:cNvPr id="0" name=""/>
        <dsp:cNvSpPr/>
      </dsp:nvSpPr>
      <dsp:spPr>
        <a:xfrm>
          <a:off x="2492729" y="1975600"/>
          <a:ext cx="367870" cy="243000"/>
        </a:xfrm>
        <a:prstGeom prst="rightArrow">
          <a:avLst>
            <a:gd name="adj1" fmla="val 50000"/>
            <a:gd name="adj2" fmla="val 5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63D3811-D7B7-4736-8042-3D3A40888EE3}">
      <dsp:nvSpPr>
        <dsp:cNvPr id="0" name=""/>
        <dsp:cNvSpPr/>
      </dsp:nvSpPr>
      <dsp:spPr>
        <a:xfrm>
          <a:off x="2896274" y="1042347"/>
          <a:ext cx="2452467" cy="2109504"/>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100" b="1" i="0" kern="1200" baseline="0" dirty="0"/>
            <a:t>3a </a:t>
          </a:r>
          <a:r>
            <a:rPr lang="en-US" sz="1100" b="0" i="0" kern="1200" baseline="0" dirty="0"/>
            <a:t>The TSAB should seek assurance that a Memorandum of Understanding addressing support from external agencies is in place for Section 117 arrangements. Additionally, multi-agency S117 guidelines and agreements are in place.</a:t>
          </a:r>
          <a:endParaRPr lang="en-GB" sz="1100" b="0" i="0" kern="1200" baseline="0" dirty="0"/>
        </a:p>
        <a:p>
          <a:pPr marL="0" lvl="0" algn="ctr" defTabSz="622300">
            <a:lnSpc>
              <a:spcPct val="90000"/>
            </a:lnSpc>
            <a:spcBef>
              <a:spcPct val="0"/>
            </a:spcBef>
            <a:spcAft>
              <a:spcPct val="35000"/>
            </a:spcAft>
            <a:buNone/>
          </a:pPr>
          <a:endParaRPr lang="en-US" sz="1100" kern="1200" dirty="0"/>
        </a:p>
      </dsp:txBody>
      <dsp:txXfrm>
        <a:off x="2896274" y="1042347"/>
        <a:ext cx="2452467" cy="2109504"/>
      </dsp:txXfrm>
    </dsp:sp>
    <dsp:sp modelId="{0A51D43E-061A-4B17-8C13-6C14DC56FA06}">
      <dsp:nvSpPr>
        <dsp:cNvPr id="0" name=""/>
        <dsp:cNvSpPr/>
      </dsp:nvSpPr>
      <dsp:spPr>
        <a:xfrm>
          <a:off x="5384415" y="1975600"/>
          <a:ext cx="367870" cy="243000"/>
        </a:xfrm>
        <a:prstGeom prst="rightArrow">
          <a:avLst>
            <a:gd name="adj1" fmla="val 50000"/>
            <a:gd name="adj2" fmla="val 5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0FBEF98-4978-44F7-8887-05A86AB8549B}">
      <dsp:nvSpPr>
        <dsp:cNvPr id="0" name=""/>
        <dsp:cNvSpPr/>
      </dsp:nvSpPr>
      <dsp:spPr>
        <a:xfrm>
          <a:off x="5787960" y="1042347"/>
          <a:ext cx="2452467" cy="2109504"/>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100" b="1" i="0" kern="1200" baseline="0" dirty="0"/>
            <a:t>3b </a:t>
          </a:r>
          <a:r>
            <a:rPr lang="en-US" sz="1100" b="0" i="0" kern="1200" baseline="0" dirty="0"/>
            <a:t>TSAB to seek assurance through its multi-agency audit </a:t>
          </a:r>
          <a:r>
            <a:rPr lang="en-US" sz="1100" b="0" i="0" kern="1200" baseline="0" dirty="0" err="1"/>
            <a:t>programme</a:t>
          </a:r>
          <a:r>
            <a:rPr lang="en-US" sz="1100" b="0" i="0" kern="1200" baseline="0" dirty="0"/>
            <a:t> that S117 cases subject to safeguarding are also audited. </a:t>
          </a:r>
          <a:endParaRPr lang="en-GB" sz="1100" b="0" i="0" kern="1200" baseline="0" dirty="0"/>
        </a:p>
        <a:p>
          <a:pPr marL="0" lvl="0" algn="ctr" defTabSz="622300">
            <a:lnSpc>
              <a:spcPct val="90000"/>
            </a:lnSpc>
            <a:spcBef>
              <a:spcPct val="0"/>
            </a:spcBef>
            <a:spcAft>
              <a:spcPct val="35000"/>
            </a:spcAft>
            <a:buNone/>
          </a:pPr>
          <a:endParaRPr lang="en-US" sz="1100" kern="1200" dirty="0"/>
        </a:p>
      </dsp:txBody>
      <dsp:txXfrm>
        <a:off x="5787960" y="1042347"/>
        <a:ext cx="2452467" cy="2109504"/>
      </dsp:txXfrm>
    </dsp:sp>
    <dsp:sp modelId="{1A7202C9-BB72-4110-AE46-140E98750377}">
      <dsp:nvSpPr>
        <dsp:cNvPr id="0" name=""/>
        <dsp:cNvSpPr/>
      </dsp:nvSpPr>
      <dsp:spPr>
        <a:xfrm>
          <a:off x="8276102" y="1975600"/>
          <a:ext cx="367870" cy="243000"/>
        </a:xfrm>
        <a:prstGeom prst="rightArrow">
          <a:avLst>
            <a:gd name="adj1" fmla="val 50000"/>
            <a:gd name="adj2" fmla="val 5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B3CC43E-EDDF-4CF1-B7E2-AC51BE3DF8DD}">
      <dsp:nvSpPr>
        <dsp:cNvPr id="0" name=""/>
        <dsp:cNvSpPr/>
      </dsp:nvSpPr>
      <dsp:spPr>
        <a:xfrm>
          <a:off x="8668779" y="997161"/>
          <a:ext cx="2452467" cy="210950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US" sz="1100" b="1" i="0" kern="1200" baseline="0" dirty="0"/>
            <a:t>3d </a:t>
          </a:r>
          <a:r>
            <a:rPr lang="en-US" sz="1100" b="0" i="0" kern="1200" baseline="0" dirty="0"/>
            <a:t>TSAB to design a multi-agency audit to review cases that fall outside of safeguarding, such as a change in the service user's circumstances, an incident, or a matter of concern. This will assure that processes have been followed and identify where referrals are required.</a:t>
          </a:r>
          <a:endParaRPr lang="en-GB" sz="1100" b="0" i="0" kern="1200" baseline="0" dirty="0"/>
        </a:p>
        <a:p>
          <a:pPr marL="0" lvl="0" indent="0" algn="ctr" defTabSz="488950">
            <a:lnSpc>
              <a:spcPct val="90000"/>
            </a:lnSpc>
            <a:spcBef>
              <a:spcPct val="0"/>
            </a:spcBef>
            <a:spcAft>
              <a:spcPct val="35000"/>
            </a:spcAft>
            <a:buNone/>
          </a:pPr>
          <a:endParaRPr lang="en-US" sz="1100" kern="1200" dirty="0"/>
        </a:p>
      </dsp:txBody>
      <dsp:txXfrm>
        <a:off x="8668779" y="997161"/>
        <a:ext cx="2452467" cy="21095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7D5AF-40FF-4D12-A836-9458C177F272}">
      <dsp:nvSpPr>
        <dsp:cNvPr id="0" name=""/>
        <dsp:cNvSpPr/>
      </dsp:nvSpPr>
      <dsp:spPr>
        <a:xfrm>
          <a:off x="4980" y="565259"/>
          <a:ext cx="5106134" cy="306368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500" b="0" i="0" kern="1200" baseline="0" dirty="0"/>
            <a:t>The Care Act 2014 guidance stipulates that adult safeguarding practice must be person-</a:t>
          </a:r>
          <a:r>
            <a:rPr lang="en-US" sz="1500" b="0" i="0" kern="1200" baseline="0" dirty="0" err="1"/>
            <a:t>centred</a:t>
          </a:r>
          <a:r>
            <a:rPr lang="en-US" sz="1500" b="0" i="0" kern="1200" baseline="0" dirty="0"/>
            <a:t> and outcome-focused, with MSP as the recommended safeguarding strategy alongside the other six safeguarding principles. Adult K was reportedly a "proud" person, and when they were offered support with deep cleaning, they thought they would have little control over what would be done. Note that the panel accepted that the care Adult K received from MH and LA considered their wishes and views. However, the safeguarding issues were not addressed.</a:t>
          </a:r>
          <a:endParaRPr lang="en-GB" sz="1500" b="0" i="0" kern="1200" baseline="0" dirty="0"/>
        </a:p>
        <a:p>
          <a:pPr marL="0" lvl="0" algn="ctr" defTabSz="533400">
            <a:lnSpc>
              <a:spcPct val="90000"/>
            </a:lnSpc>
            <a:spcBef>
              <a:spcPct val="0"/>
            </a:spcBef>
            <a:spcAft>
              <a:spcPct val="35000"/>
            </a:spcAft>
            <a:buNone/>
          </a:pPr>
          <a:endParaRPr lang="en-US" sz="1500" kern="1200" dirty="0"/>
        </a:p>
      </dsp:txBody>
      <dsp:txXfrm>
        <a:off x="4980" y="565259"/>
        <a:ext cx="5106134" cy="3063680"/>
      </dsp:txXfrm>
    </dsp:sp>
    <dsp:sp modelId="{62914A03-D91E-49E9-947B-DA587DF13AD7}">
      <dsp:nvSpPr>
        <dsp:cNvPr id="0" name=""/>
        <dsp:cNvSpPr/>
      </dsp:nvSpPr>
      <dsp:spPr>
        <a:xfrm>
          <a:off x="5185390" y="1975600"/>
          <a:ext cx="765920" cy="243000"/>
        </a:xfrm>
        <a:prstGeom prst="rightArrow">
          <a:avLst>
            <a:gd name="adj1" fmla="val 50000"/>
            <a:gd name="adj2" fmla="val 5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63D3811-D7B7-4736-8042-3D3A40888EE3}">
      <dsp:nvSpPr>
        <dsp:cNvPr id="0" name=""/>
        <dsp:cNvSpPr/>
      </dsp:nvSpPr>
      <dsp:spPr>
        <a:xfrm>
          <a:off x="6025587" y="565259"/>
          <a:ext cx="5106134" cy="306368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500" b="1" i="0" kern="1200" baseline="0" dirty="0"/>
            <a:t>4a </a:t>
          </a:r>
          <a:r>
            <a:rPr lang="en-US" sz="1500" b="0" i="0" kern="1200" baseline="0" dirty="0"/>
            <a:t>TSAB will continue to evaluate MSP outcomes via data returns and seek assurance that agencies consider advocacy, offer advocacy, and have advocates available if requested</a:t>
          </a:r>
          <a:endParaRPr lang="en-GB" sz="1500" b="0" i="0" kern="1200" baseline="0" dirty="0"/>
        </a:p>
        <a:p>
          <a:pPr marL="0" lvl="0" algn="ctr" defTabSz="622300">
            <a:lnSpc>
              <a:spcPct val="90000"/>
            </a:lnSpc>
            <a:spcBef>
              <a:spcPct val="0"/>
            </a:spcBef>
            <a:spcAft>
              <a:spcPct val="35000"/>
            </a:spcAft>
            <a:buNone/>
          </a:pPr>
          <a:endParaRPr lang="en-US" sz="1500" kern="1200" dirty="0"/>
        </a:p>
      </dsp:txBody>
      <dsp:txXfrm>
        <a:off x="6025587" y="565259"/>
        <a:ext cx="5106134" cy="30636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384739-269E-E1F1-8ABC-69E6FF0B24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07E762C-8F56-4D66-7FDD-AEC906335A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268699-2479-4C0A-8A94-0691180AD901}" type="datetimeFigureOut">
              <a:rPr lang="en-US" smtClean="0"/>
              <a:t>6/27/2023</a:t>
            </a:fld>
            <a:endParaRPr lang="en-US"/>
          </a:p>
        </p:txBody>
      </p:sp>
      <p:sp>
        <p:nvSpPr>
          <p:cNvPr id="4" name="Footer Placeholder 3">
            <a:extLst>
              <a:ext uri="{FF2B5EF4-FFF2-40B4-BE49-F238E27FC236}">
                <a16:creationId xmlns:a16="http://schemas.microsoft.com/office/drawing/2014/main" id="{1021BBEC-2A52-4B1C-EAC4-F2506E89EF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ECE0FC2-0147-D8D1-D79B-AFEA881A33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8931F5-0986-448A-BDF9-01DB8071207B}" type="slidenum">
              <a:rPr lang="en-US" smtClean="0"/>
              <a:t>‹#›</a:t>
            </a:fld>
            <a:endParaRPr lang="en-US"/>
          </a:p>
        </p:txBody>
      </p:sp>
    </p:spTree>
    <p:extLst>
      <p:ext uri="{BB962C8B-B14F-4D97-AF65-F5344CB8AC3E}">
        <p14:creationId xmlns:p14="http://schemas.microsoft.com/office/powerpoint/2010/main" val="4110056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5F7B4-7442-4021-9F1E-8BC3C363C892}" type="datetimeFigureOut">
              <a:rPr lang="en-US" noProof="0" smtClean="0"/>
              <a:t>6/27/2023</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DE012-9E2E-4477-8B5C-4E7D4E9BCBA6}" type="slidenum">
              <a:rPr lang="en-US" noProof="0" smtClean="0"/>
              <a:t>‹#›</a:t>
            </a:fld>
            <a:endParaRPr lang="en-US" noProof="0"/>
          </a:p>
        </p:txBody>
      </p:sp>
    </p:spTree>
    <p:extLst>
      <p:ext uri="{BB962C8B-B14F-4D97-AF65-F5344CB8AC3E}">
        <p14:creationId xmlns:p14="http://schemas.microsoft.com/office/powerpoint/2010/main" val="739385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6/27/2023</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grpSp>
        <p:nvGrpSpPr>
          <p:cNvPr id="5" name="Group 4">
            <a:extLst>
              <a:ext uri="{FF2B5EF4-FFF2-40B4-BE49-F238E27FC236}">
                <a16:creationId xmlns:a16="http://schemas.microsoft.com/office/drawing/2014/main" id="{68499E39-49D8-1F37-5FDD-0CF62D827A39}"/>
              </a:ext>
            </a:extLst>
          </p:cNvPr>
          <p:cNvGrpSpPr/>
          <p:nvPr userDrawn="1"/>
        </p:nvGrpSpPr>
        <p:grpSpPr>
          <a:xfrm>
            <a:off x="3979533" y="5801746"/>
            <a:ext cx="8221703" cy="0"/>
            <a:chOff x="3733800" y="5539861"/>
            <a:chExt cx="8221703" cy="0"/>
          </a:xfrm>
        </p:grpSpPr>
        <p:cxnSp>
          <p:nvCxnSpPr>
            <p:cNvPr id="6" name="Straight Connector 5">
              <a:extLst>
                <a:ext uri="{FF2B5EF4-FFF2-40B4-BE49-F238E27FC236}">
                  <a16:creationId xmlns:a16="http://schemas.microsoft.com/office/drawing/2014/main" id="{01594F20-EAA2-8281-4C24-03983AD1DA5C}"/>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335E3F-FDB9-24A4-AEC8-5703476EEEA1}"/>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341175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noProof="0"/>
          </a:p>
        </p:txBody>
      </p:sp>
      <p:sp>
        <p:nvSpPr>
          <p:cNvPr id="5" name="Footer Placeholder 4"/>
          <p:cNvSpPr>
            <a:spLocks noGrp="1"/>
          </p:cNvSpPr>
          <p:nvPr>
            <p:ph type="ftr" sz="quarter" idx="11"/>
          </p:nvPr>
        </p:nvSpPr>
        <p:spPr/>
        <p:txBody>
          <a:bodyPr/>
          <a:lstStyle/>
          <a:p>
            <a:r>
              <a:rPr lang="en-US" noProof="0"/>
              <a:t>Presentation title</a:t>
            </a:r>
          </a:p>
        </p:txBody>
      </p:sp>
      <p:sp>
        <p:nvSpPr>
          <p:cNvPr id="6" name="Slide Number Placeholder 5"/>
          <p:cNvSpPr>
            <a:spLocks noGrp="1"/>
          </p:cNvSpPr>
          <p:nvPr>
            <p:ph type="sldNum" sz="quarter" idx="12"/>
          </p:nvPr>
        </p:nvSpPr>
        <p:spPr/>
        <p:txBody>
          <a:bodyPr/>
          <a:lstStyle/>
          <a:p>
            <a:fld id="{5BFCF61C-3B18-4C03-8326-CC3B32D710C9}" type="slidenum">
              <a:rPr lang="en-US" noProof="0" smtClean="0"/>
              <a:pPr/>
              <a:t>‹#›</a:t>
            </a:fld>
            <a:endParaRPr lang="en-US" noProof="0"/>
          </a:p>
        </p:txBody>
      </p:sp>
    </p:spTree>
    <p:extLst>
      <p:ext uri="{BB962C8B-B14F-4D97-AF65-F5344CB8AC3E}">
        <p14:creationId xmlns:p14="http://schemas.microsoft.com/office/powerpoint/2010/main" val="313015994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noProof="0"/>
          </a:p>
        </p:txBody>
      </p:sp>
      <p:sp>
        <p:nvSpPr>
          <p:cNvPr id="5" name="Footer Placeholder 4"/>
          <p:cNvSpPr>
            <a:spLocks noGrp="1"/>
          </p:cNvSpPr>
          <p:nvPr>
            <p:ph type="ftr" sz="quarter" idx="11"/>
          </p:nvPr>
        </p:nvSpPr>
        <p:spPr/>
        <p:txBody>
          <a:bodyPr/>
          <a:lstStyle/>
          <a:p>
            <a:r>
              <a:rPr lang="en-US" noProof="0"/>
              <a:t>Presentation title</a:t>
            </a:r>
          </a:p>
        </p:txBody>
      </p:sp>
      <p:sp>
        <p:nvSpPr>
          <p:cNvPr id="6" name="Slide Number Placeholder 5"/>
          <p:cNvSpPr>
            <a:spLocks noGrp="1"/>
          </p:cNvSpPr>
          <p:nvPr>
            <p:ph type="sldNum" sz="quarter" idx="12"/>
          </p:nvPr>
        </p:nvSpPr>
        <p:spPr/>
        <p:txBody>
          <a:bodyPr/>
          <a:lstStyle/>
          <a:p>
            <a:fld id="{5BFCF61C-3B18-4C03-8326-CC3B32D710C9}" type="slidenum">
              <a:rPr lang="en-US" noProof="0" smtClean="0"/>
              <a:pPr/>
              <a:t>‹#›</a:t>
            </a:fld>
            <a:endParaRPr lang="en-US" noProof="0"/>
          </a:p>
        </p:txBody>
      </p:sp>
    </p:spTree>
    <p:extLst>
      <p:ext uri="{BB962C8B-B14F-4D97-AF65-F5344CB8AC3E}">
        <p14:creationId xmlns:p14="http://schemas.microsoft.com/office/powerpoint/2010/main" val="828491838"/>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E86B75-C16C-C033-D27D-FF84EFB71131}"/>
              </a:ext>
            </a:extLst>
          </p:cNvPr>
          <p:cNvSpPr/>
          <p:nvPr userDrawn="1"/>
        </p:nvSpPr>
        <p:spPr>
          <a:xfrm>
            <a:off x="0" y="0"/>
            <a:ext cx="100203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CE31443F-EAC2-06D1-A3D1-D73510EAF2A3}"/>
              </a:ext>
            </a:extLst>
          </p:cNvPr>
          <p:cNvSpPr>
            <a:spLocks noGrp="1"/>
          </p:cNvSpPr>
          <p:nvPr>
            <p:ph type="title"/>
          </p:nvPr>
        </p:nvSpPr>
        <p:spPr>
          <a:xfrm>
            <a:off x="2313432" y="1426464"/>
            <a:ext cx="6675120" cy="1702816"/>
          </a:xfrm>
        </p:spPr>
        <p:txBody>
          <a:bodyPr anchor="t"/>
          <a:lstStyle>
            <a:lvl1pPr>
              <a:lnSpc>
                <a:spcPct val="80000"/>
              </a:lnSpc>
              <a:defRPr sz="7200" cap="all" baseline="0">
                <a:solidFill>
                  <a:schemeClr val="bg1"/>
                </a:solidFill>
              </a:defRPr>
            </a:lvl1pPr>
          </a:lstStyle>
          <a:p>
            <a:r>
              <a:rPr lang="en-US" noProof="0"/>
              <a:t>Click to edit Master title style</a:t>
            </a:r>
          </a:p>
        </p:txBody>
      </p:sp>
      <p:grpSp>
        <p:nvGrpSpPr>
          <p:cNvPr id="7" name="Group 6">
            <a:extLst>
              <a:ext uri="{FF2B5EF4-FFF2-40B4-BE49-F238E27FC236}">
                <a16:creationId xmlns:a16="http://schemas.microsoft.com/office/drawing/2014/main" id="{D80535FC-1B0E-C4EB-FE55-190522219FEA}"/>
              </a:ext>
            </a:extLst>
          </p:cNvPr>
          <p:cNvGrpSpPr/>
          <p:nvPr userDrawn="1"/>
        </p:nvGrpSpPr>
        <p:grpSpPr>
          <a:xfrm>
            <a:off x="3979533" y="5799270"/>
            <a:ext cx="8212467" cy="0"/>
            <a:chOff x="3733800" y="5537385"/>
            <a:chExt cx="8212467" cy="0"/>
          </a:xfrm>
        </p:grpSpPr>
        <p:cxnSp>
          <p:nvCxnSpPr>
            <p:cNvPr id="8" name="Straight Connector 7">
              <a:extLst>
                <a:ext uri="{FF2B5EF4-FFF2-40B4-BE49-F238E27FC236}">
                  <a16:creationId xmlns:a16="http://schemas.microsoft.com/office/drawing/2014/main" id="{9CA6B206-18E0-06D2-958F-E859A1428A57}"/>
                </a:ext>
              </a:extLst>
            </p:cNvPr>
            <p:cNvCxnSpPr>
              <a:cxnSpLocks/>
            </p:cNvCxnSpPr>
            <p:nvPr/>
          </p:nvCxnSpPr>
          <p:spPr>
            <a:xfrm>
              <a:off x="3733800" y="5537385"/>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47EEA7-F856-F6C0-18DD-5D37FD51D45B}"/>
                </a:ext>
              </a:extLst>
            </p:cNvPr>
            <p:cNvCxnSpPr>
              <a:cxnSpLocks/>
            </p:cNvCxnSpPr>
            <p:nvPr/>
          </p:nvCxnSpPr>
          <p:spPr>
            <a:xfrm>
              <a:off x="9774567" y="5537385"/>
              <a:ext cx="21717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A9C909AE-4D54-F197-103E-29E9C2597F56}"/>
              </a:ext>
            </a:extLst>
          </p:cNvPr>
          <p:cNvSpPr>
            <a:spLocks noGrp="1"/>
          </p:cNvSpPr>
          <p:nvPr>
            <p:ph type="body" sz="quarter" idx="10"/>
          </p:nvPr>
        </p:nvSpPr>
        <p:spPr>
          <a:xfrm>
            <a:off x="3877056" y="3383280"/>
            <a:ext cx="4754880" cy="2057400"/>
          </a:xfrm>
        </p:spPr>
        <p:txBody>
          <a:bodyPr/>
          <a:lstStyle>
            <a:lvl1pPr marL="0" indent="0">
              <a:lnSpc>
                <a:spcPct val="150000"/>
              </a:lnSpc>
              <a:spcBef>
                <a:spcPts val="0"/>
              </a:spcBef>
              <a:buNone/>
              <a:defRPr sz="2200" b="1">
                <a:solidFill>
                  <a:schemeClr val="bg1"/>
                </a:solidFill>
              </a:defRPr>
            </a:lvl1pPr>
            <a:lvl2pPr marL="0" indent="0">
              <a:lnSpc>
                <a:spcPct val="150000"/>
              </a:lnSpc>
              <a:spcBef>
                <a:spcPts val="0"/>
              </a:spcBef>
              <a:buNone/>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454748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wo column light">
    <p:bg>
      <p:bgPr>
        <a:solidFill>
          <a:schemeClr val="accent6"/>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r>
              <a:rPr lang="en-US" noProof="0"/>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fld id="{5BFCF61C-3B18-4C03-8326-CC3B32D710C9}" type="slidenum">
              <a:rPr lang="en-US" noProof="0" smtClean="0"/>
              <a:pPr/>
              <a:t>‹#›</a:t>
            </a:fld>
            <a:endParaRPr lang="en-US" noProof="0"/>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3" name="Group 12">
            <a:extLst>
              <a:ext uri="{FF2B5EF4-FFF2-40B4-BE49-F238E27FC236}">
                <a16:creationId xmlns:a16="http://schemas.microsoft.com/office/drawing/2014/main" id="{4ED40495-D9DB-AA87-4474-68DA5D8CA88C}"/>
              </a:ext>
            </a:extLst>
          </p:cNvPr>
          <p:cNvGrpSpPr/>
          <p:nvPr userDrawn="1"/>
        </p:nvGrpSpPr>
        <p:grpSpPr>
          <a:xfrm rot="10800000">
            <a:off x="726958" y="2521655"/>
            <a:ext cx="11480808" cy="1"/>
            <a:chOff x="2077471" y="5539116"/>
            <a:chExt cx="11480808" cy="1"/>
          </a:xfrm>
        </p:grpSpPr>
        <p:cxnSp>
          <p:nvCxnSpPr>
            <p:cNvPr id="16" name="Straight Connector 15">
              <a:extLst>
                <a:ext uri="{FF2B5EF4-FFF2-40B4-BE49-F238E27FC236}">
                  <a16:creationId xmlns:a16="http://schemas.microsoft.com/office/drawing/2014/main" id="{A15A6649-BE77-6F3F-DF74-0045E0AC6025}"/>
                </a:ext>
              </a:extLst>
            </p:cNvPr>
            <p:cNvCxnSpPr>
              <a:cxnSpLocks/>
            </p:cNvCxnSpPr>
            <p:nvPr/>
          </p:nvCxnSpPr>
          <p:spPr>
            <a:xfrm>
              <a:off x="2077471" y="5539116"/>
              <a:ext cx="475539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F33DD1-C51F-9BE1-2F97-D4025B3E653D}"/>
                </a:ext>
              </a:extLst>
            </p:cNvPr>
            <p:cNvCxnSpPr>
              <a:cxnSpLocks/>
            </p:cNvCxnSpPr>
            <p:nvPr/>
          </p:nvCxnSpPr>
          <p:spPr>
            <a:xfrm>
              <a:off x="6816103" y="5539117"/>
              <a:ext cx="6742176"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7521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on the right">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F7D9D8-A960-E038-84D2-764C7A50F698}"/>
              </a:ext>
            </a:extLst>
          </p:cNvPr>
          <p:cNvSpPr/>
          <p:nvPr userDrawn="1"/>
        </p:nvSpPr>
        <p:spPr>
          <a:xfrm>
            <a:off x="-12700" y="858"/>
            <a:ext cx="3060700" cy="68571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r>
              <a:rPr lang="en-US" noProof="0"/>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fld id="{5BFCF61C-3B18-4C03-8326-CC3B32D710C9}" type="slidenum">
              <a:rPr lang="en-US" noProof="0" smtClean="0"/>
              <a:pPr/>
              <a:t>‹#›</a:t>
            </a:fld>
            <a:endParaRPr lang="en-US" noProof="0"/>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8932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89320" y="394106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40DF3371-342F-C17D-5A7F-EF76E89A55C5}"/>
              </a:ext>
            </a:extLst>
          </p:cNvPr>
          <p:cNvGrpSpPr/>
          <p:nvPr userDrawn="1"/>
        </p:nvGrpSpPr>
        <p:grpSpPr>
          <a:xfrm>
            <a:off x="-11882" y="3045007"/>
            <a:ext cx="4279082" cy="364"/>
            <a:chOff x="5475479" y="5537794"/>
            <a:chExt cx="4279082" cy="364"/>
          </a:xfrm>
        </p:grpSpPr>
        <p:cxnSp>
          <p:nvCxnSpPr>
            <p:cNvPr id="24" name="Straight Connector 23">
              <a:extLst>
                <a:ext uri="{FF2B5EF4-FFF2-40B4-BE49-F238E27FC236}">
                  <a16:creationId xmlns:a16="http://schemas.microsoft.com/office/drawing/2014/main" id="{84369914-5489-3EA1-5419-F83F6C7A150D}"/>
                </a:ext>
              </a:extLst>
            </p:cNvPr>
            <p:cNvCxnSpPr>
              <a:cxnSpLocks/>
            </p:cNvCxnSpPr>
            <p:nvPr/>
          </p:nvCxnSpPr>
          <p:spPr>
            <a:xfrm>
              <a:off x="5475479" y="5537976"/>
              <a:ext cx="30607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DE23CC-0B75-F3A6-1882-265BF90D4AA1}"/>
                </a:ext>
              </a:extLst>
            </p:cNvPr>
            <p:cNvCxnSpPr>
              <a:cxnSpLocks/>
            </p:cNvCxnSpPr>
            <p:nvPr/>
          </p:nvCxnSpPr>
          <p:spPr>
            <a:xfrm flipV="1">
              <a:off x="8537690" y="5537794"/>
              <a:ext cx="1216871" cy="36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0466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74C5F1F-F8B7-6C5F-6A7F-5F8F6128A1C8}"/>
              </a:ext>
            </a:extLst>
          </p:cNvPr>
          <p:cNvSpPr>
            <a:spLocks noGrp="1"/>
          </p:cNvSpPr>
          <p:nvPr>
            <p:ph type="ftr" sz="quarter" idx="11"/>
          </p:nvPr>
        </p:nvSpPr>
        <p:spPr/>
        <p:txBody>
          <a:bodyPr/>
          <a:lstStyle/>
          <a:p>
            <a:r>
              <a:rPr lang="en-US" noProof="0"/>
              <a:t>Presentation title</a:t>
            </a:r>
          </a:p>
        </p:txBody>
      </p:sp>
      <p:sp>
        <p:nvSpPr>
          <p:cNvPr id="5" name="Slide Number Placeholder 4">
            <a:extLst>
              <a:ext uri="{FF2B5EF4-FFF2-40B4-BE49-F238E27FC236}">
                <a16:creationId xmlns:a16="http://schemas.microsoft.com/office/drawing/2014/main" id="{EFD9287E-E726-E0E6-2871-FE77159B5E01}"/>
              </a:ext>
            </a:extLst>
          </p:cNvPr>
          <p:cNvSpPr>
            <a:spLocks noGrp="1"/>
          </p:cNvSpPr>
          <p:nvPr>
            <p:ph type="sldNum" sz="quarter" idx="12"/>
          </p:nvPr>
        </p:nvSpPr>
        <p:spPr/>
        <p:txBody>
          <a:bodyPr/>
          <a:lstStyle/>
          <a:p>
            <a:fld id="{5BFCF61C-3B18-4C03-8326-CC3B32D710C9}" type="slidenum">
              <a:rPr lang="en-US" noProof="0" smtClean="0"/>
              <a:t>‹#›</a:t>
            </a:fld>
            <a:endParaRPr lang="en-US" noProof="0"/>
          </a:p>
        </p:txBody>
      </p:sp>
      <p:sp>
        <p:nvSpPr>
          <p:cNvPr id="6" name="Title 5">
            <a:extLst>
              <a:ext uri="{FF2B5EF4-FFF2-40B4-BE49-F238E27FC236}">
                <a16:creationId xmlns:a16="http://schemas.microsoft.com/office/drawing/2014/main" id="{160592E8-155C-36FA-DA0A-52B23CE8AF5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25763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308633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6/27/2023</a:t>
            </a:fld>
            <a:endParaRPr lang="en-US" dirty="0"/>
          </a:p>
        </p:txBody>
      </p:sp>
      <p:sp>
        <p:nvSpPr>
          <p:cNvPr id="8" name="Footer Placeholder 7"/>
          <p:cNvSpPr>
            <a:spLocks noGrp="1"/>
          </p:cNvSpPr>
          <p:nvPr>
            <p:ph type="ftr" sz="quarter" idx="11"/>
          </p:nvPr>
        </p:nvSpPr>
        <p:spPr/>
        <p:txBody>
          <a:bodyPr/>
          <a:lstStyle/>
          <a:p>
            <a:r>
              <a:rPr lang="en-US" noProof="0"/>
              <a:t>Presentation title</a:t>
            </a:r>
          </a:p>
        </p:txBody>
      </p:sp>
      <p:sp>
        <p:nvSpPr>
          <p:cNvPr id="9" name="Slide Number Placeholder 8"/>
          <p:cNvSpPr>
            <a:spLocks noGrp="1"/>
          </p:cNvSpPr>
          <p:nvPr>
            <p:ph type="sldNum" sz="quarter" idx="12"/>
          </p:nvPr>
        </p:nvSpPr>
        <p:spPr/>
        <p:txBody>
          <a:bodyPr/>
          <a:lstStyle/>
          <a:p>
            <a:fld id="{5BFCF61C-3B18-4C03-8326-CC3B32D710C9}" type="slidenum">
              <a:rPr lang="en-US" noProof="0" smtClean="0"/>
              <a:t>‹#›</a:t>
            </a:fld>
            <a:endParaRPr lang="en-US" noProof="0"/>
          </a:p>
        </p:txBody>
      </p:sp>
      <p:grpSp>
        <p:nvGrpSpPr>
          <p:cNvPr id="4" name="Group 3">
            <a:extLst>
              <a:ext uri="{FF2B5EF4-FFF2-40B4-BE49-F238E27FC236}">
                <a16:creationId xmlns:a16="http://schemas.microsoft.com/office/drawing/2014/main" id="{D2E250BD-B0A7-35ED-F11F-BA7563F5BBB5}"/>
              </a:ext>
            </a:extLst>
          </p:cNvPr>
          <p:cNvGrpSpPr/>
          <p:nvPr userDrawn="1"/>
        </p:nvGrpSpPr>
        <p:grpSpPr>
          <a:xfrm>
            <a:off x="2400300" y="2535841"/>
            <a:ext cx="9801127" cy="821"/>
            <a:chOff x="2286319" y="5546299"/>
            <a:chExt cx="9801127" cy="903"/>
          </a:xfrm>
        </p:grpSpPr>
        <p:cxnSp>
          <p:nvCxnSpPr>
            <p:cNvPr id="5" name="Straight Connector 4">
              <a:extLst>
                <a:ext uri="{FF2B5EF4-FFF2-40B4-BE49-F238E27FC236}">
                  <a16:creationId xmlns:a16="http://schemas.microsoft.com/office/drawing/2014/main" id="{2CD02576-1604-B162-2BBE-26DAD49F1725}"/>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F4B4291-986D-7EA0-5F0E-6456FF262419}"/>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5437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6/27/2023</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grpSp>
        <p:nvGrpSpPr>
          <p:cNvPr id="7" name="Group 6">
            <a:extLst>
              <a:ext uri="{FF2B5EF4-FFF2-40B4-BE49-F238E27FC236}">
                <a16:creationId xmlns:a16="http://schemas.microsoft.com/office/drawing/2014/main" id="{F18BEC89-597C-565E-37AF-BF5B7462A1EB}"/>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D1912B7A-7BAD-1433-85D0-FA3D63FB8F98}"/>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91DE604-31DB-4227-E366-0F8D8DD8CFA9}"/>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518456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noProof="0"/>
          </a:p>
        </p:txBody>
      </p:sp>
      <p:sp>
        <p:nvSpPr>
          <p:cNvPr id="6" name="Footer Placeholder 5"/>
          <p:cNvSpPr>
            <a:spLocks noGrp="1"/>
          </p:cNvSpPr>
          <p:nvPr>
            <p:ph type="ftr" sz="quarter" idx="11"/>
          </p:nvPr>
        </p:nvSpPr>
        <p:spPr/>
        <p:txBody>
          <a:bodyPr/>
          <a:lstStyle/>
          <a:p>
            <a:r>
              <a:rPr lang="en-US" noProof="0"/>
              <a:t>Presentation title</a:t>
            </a:r>
          </a:p>
        </p:txBody>
      </p:sp>
      <p:sp>
        <p:nvSpPr>
          <p:cNvPr id="7" name="Slide Number Placeholder 6"/>
          <p:cNvSpPr>
            <a:spLocks noGrp="1"/>
          </p:cNvSpPr>
          <p:nvPr>
            <p:ph type="sldNum" sz="quarter" idx="12"/>
          </p:nvPr>
        </p:nvSpPr>
        <p:spPr/>
        <p:txBody>
          <a:bodyPr/>
          <a:lstStyle/>
          <a:p>
            <a:fld id="{5BFCF61C-3B18-4C03-8326-CC3B32D710C9}" type="slidenum">
              <a:rPr lang="en-US" noProof="0" smtClean="0"/>
              <a:pPr/>
              <a:t>‹#›</a:t>
            </a:fld>
            <a:endParaRPr lang="en-US" noProof="0"/>
          </a:p>
        </p:txBody>
      </p:sp>
    </p:spTree>
    <p:extLst>
      <p:ext uri="{BB962C8B-B14F-4D97-AF65-F5344CB8AC3E}">
        <p14:creationId xmlns:p14="http://schemas.microsoft.com/office/powerpoint/2010/main" val="12085481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noProof="0"/>
          </a:p>
        </p:txBody>
      </p:sp>
      <p:sp>
        <p:nvSpPr>
          <p:cNvPr id="8" name="Footer Placeholder 7"/>
          <p:cNvSpPr>
            <a:spLocks noGrp="1"/>
          </p:cNvSpPr>
          <p:nvPr>
            <p:ph type="ftr" sz="quarter" idx="11"/>
          </p:nvPr>
        </p:nvSpPr>
        <p:spPr/>
        <p:txBody>
          <a:bodyPr/>
          <a:lstStyle/>
          <a:p>
            <a:r>
              <a:rPr lang="en-US" noProof="0"/>
              <a:t>Presentation title</a:t>
            </a:r>
          </a:p>
        </p:txBody>
      </p:sp>
      <p:sp>
        <p:nvSpPr>
          <p:cNvPr id="9" name="Slide Number Placeholder 8"/>
          <p:cNvSpPr>
            <a:spLocks noGrp="1"/>
          </p:cNvSpPr>
          <p:nvPr>
            <p:ph type="sldNum" sz="quarter" idx="12"/>
          </p:nvPr>
        </p:nvSpPr>
        <p:spPr/>
        <p:txBody>
          <a:bodyPr/>
          <a:lstStyle/>
          <a:p>
            <a:fld id="{5BFCF61C-3B18-4C03-8326-CC3B32D710C9}" type="slidenum">
              <a:rPr lang="en-US" noProof="0" smtClean="0"/>
              <a:pPr/>
              <a:t>‹#›</a:t>
            </a:fld>
            <a:endParaRPr lang="en-US" noProof="0"/>
          </a:p>
        </p:txBody>
      </p:sp>
    </p:spTree>
    <p:extLst>
      <p:ext uri="{BB962C8B-B14F-4D97-AF65-F5344CB8AC3E}">
        <p14:creationId xmlns:p14="http://schemas.microsoft.com/office/powerpoint/2010/main" val="51220327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6/27/2023</a:t>
            </a:fld>
            <a:endParaRPr lang="en-US" dirty="0"/>
          </a:p>
        </p:txBody>
      </p:sp>
      <p:sp>
        <p:nvSpPr>
          <p:cNvPr id="4" name="Footer Placeholder 3"/>
          <p:cNvSpPr>
            <a:spLocks noGrp="1"/>
          </p:cNvSpPr>
          <p:nvPr>
            <p:ph type="ftr" sz="quarter" idx="11"/>
          </p:nvPr>
        </p:nvSpPr>
        <p:spPr/>
        <p:txBody>
          <a:bodyPr/>
          <a:lstStyle/>
          <a:p>
            <a:r>
              <a:rPr lang="en-US" noProof="0"/>
              <a:t>Presentation title</a:t>
            </a:r>
          </a:p>
        </p:txBody>
      </p:sp>
      <p:sp>
        <p:nvSpPr>
          <p:cNvPr id="5" name="Slide Number Placeholder 4"/>
          <p:cNvSpPr>
            <a:spLocks noGrp="1"/>
          </p:cNvSpPr>
          <p:nvPr>
            <p:ph type="sldNum" sz="quarter" idx="12"/>
          </p:nvPr>
        </p:nvSpPr>
        <p:spPr/>
        <p:txBody>
          <a:bodyPr/>
          <a:lstStyle/>
          <a:p>
            <a:fld id="{5BFCF61C-3B18-4C03-8326-CC3B32D710C9}" type="slidenum">
              <a:rPr lang="en-US" noProof="0" smtClean="0"/>
              <a:t>‹#›</a:t>
            </a:fld>
            <a:endParaRPr lang="en-US" noProof="0"/>
          </a:p>
        </p:txBody>
      </p:sp>
    </p:spTree>
    <p:extLst>
      <p:ext uri="{BB962C8B-B14F-4D97-AF65-F5344CB8AC3E}">
        <p14:creationId xmlns:p14="http://schemas.microsoft.com/office/powerpoint/2010/main" val="4285613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6/27/2023</a:t>
            </a:fld>
            <a:endParaRPr lang="en-US" dirty="0"/>
          </a:p>
        </p:txBody>
      </p:sp>
      <p:sp>
        <p:nvSpPr>
          <p:cNvPr id="3" name="Footer Placeholder 2"/>
          <p:cNvSpPr>
            <a:spLocks noGrp="1"/>
          </p:cNvSpPr>
          <p:nvPr>
            <p:ph type="ftr" sz="quarter" idx="11"/>
          </p:nvPr>
        </p:nvSpPr>
        <p:spPr/>
        <p:txBody>
          <a:bodyPr/>
          <a:lstStyle/>
          <a:p>
            <a:r>
              <a:rPr lang="en-US" noProof="0"/>
              <a:t>Presentation title</a:t>
            </a:r>
          </a:p>
        </p:txBody>
      </p:sp>
      <p:sp>
        <p:nvSpPr>
          <p:cNvPr id="4" name="Slide Number Placeholder 3"/>
          <p:cNvSpPr>
            <a:spLocks noGrp="1"/>
          </p:cNvSpPr>
          <p:nvPr>
            <p:ph type="sldNum" sz="quarter" idx="12"/>
          </p:nvPr>
        </p:nvSpPr>
        <p:spPr/>
        <p:txBody>
          <a:bodyPr/>
          <a:lstStyle/>
          <a:p>
            <a:fld id="{5BFCF61C-3B18-4C03-8326-CC3B32D710C9}" type="slidenum">
              <a:rPr lang="en-US" noProof="0" smtClean="0"/>
              <a:t>‹#›</a:t>
            </a:fld>
            <a:endParaRPr lang="en-US" noProof="0"/>
          </a:p>
        </p:txBody>
      </p:sp>
    </p:spTree>
    <p:extLst>
      <p:ext uri="{BB962C8B-B14F-4D97-AF65-F5344CB8AC3E}">
        <p14:creationId xmlns:p14="http://schemas.microsoft.com/office/powerpoint/2010/main" val="101975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6/27/2023</a:t>
            </a:fld>
            <a:endParaRPr lang="en-US" dirty="0"/>
          </a:p>
        </p:txBody>
      </p:sp>
      <p:sp>
        <p:nvSpPr>
          <p:cNvPr id="9" name="Footer Placeholder 8"/>
          <p:cNvSpPr>
            <a:spLocks noGrp="1"/>
          </p:cNvSpPr>
          <p:nvPr>
            <p:ph type="ftr" sz="quarter" idx="11"/>
          </p:nvPr>
        </p:nvSpPr>
        <p:spPr/>
        <p:txBody>
          <a:bodyPr/>
          <a:lstStyle>
            <a:lvl1pPr algn="r">
              <a:defRPr/>
            </a:lvl1pPr>
          </a:lstStyle>
          <a:p>
            <a:r>
              <a:rPr lang="en-US" noProof="0"/>
              <a:t>Presentation title</a:t>
            </a:r>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5BFCF61C-3B18-4C03-8326-CC3B32D710C9}" type="slidenum">
              <a:rPr lang="en-US" noProof="0" smtClean="0"/>
              <a:t>‹#›</a:t>
            </a:fld>
            <a:endParaRPr lang="en-US" noProof="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47705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6/27/2023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r>
              <a:rPr lang="en-US" noProof="0"/>
              <a:t>Presentation title</a:t>
            </a:r>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5BFCF61C-3B18-4C03-8326-CC3B32D710C9}" type="slidenum">
              <a:rPr lang="en-US" noProof="0" smtClean="0"/>
              <a:t>‹#›</a:t>
            </a:fld>
            <a:endParaRPr lang="en-US" noProof="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52387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endParaRPr lang="en-US" noProof="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r>
              <a:rPr lang="en-US" noProof="0"/>
              <a:t>Presentation title</a:t>
            </a:r>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5BFCF61C-3B18-4C03-8326-CC3B32D710C9}" type="slidenum">
              <a:rPr lang="en-US" noProof="0" smtClean="0"/>
              <a:pPr/>
              <a:t>‹#›</a:t>
            </a:fld>
            <a:endParaRPr lang="en-US" noProof="0"/>
          </a:p>
        </p:txBody>
      </p:sp>
    </p:spTree>
    <p:extLst>
      <p:ext uri="{BB962C8B-B14F-4D97-AF65-F5344CB8AC3E}">
        <p14:creationId xmlns:p14="http://schemas.microsoft.com/office/powerpoint/2010/main" val="78590137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54" r:id="rId15"/>
    <p:sldLayoutId id="2147483688" r:id="rId16"/>
  </p:sldLayoutIdLst>
  <p:hf hd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4.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6.xml"/><Relationship Id="rId7" Type="http://schemas.openxmlformats.org/officeDocument/2006/relationships/diagramColors" Target="../diagrams/colors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16.xml"/><Relationship Id="rId7" Type="http://schemas.openxmlformats.org/officeDocument/2006/relationships/diagramColors" Target="../diagrams/colors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16.xml"/><Relationship Id="rId7" Type="http://schemas.openxmlformats.org/officeDocument/2006/relationships/diagramColors" Target="../diagrams/colors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16.xml"/><Relationship Id="rId7" Type="http://schemas.openxmlformats.org/officeDocument/2006/relationships/diagramColors" Target="../diagrams/colors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32F73EB-B46F-4F77-B3DC-7C374906F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4">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ADDB10B3-CF45-4294-8994-0E8AD1FC6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3" name="Rectangle 32">
            <a:extLst>
              <a:ext uri="{FF2B5EF4-FFF2-40B4-BE49-F238E27FC236}">
                <a16:creationId xmlns:a16="http://schemas.microsoft.com/office/drawing/2014/main" id="{5145417F-1D1B-48A7-B4DA-BAD73B02C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5" name="Rectangle 34">
            <a:extLst>
              <a:ext uri="{FF2B5EF4-FFF2-40B4-BE49-F238E27FC236}">
                <a16:creationId xmlns:a16="http://schemas.microsoft.com/office/drawing/2014/main" id="{13CF9D9F-1672-4D0C-934E-CD9EE1BE5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7" name="Group 36">
            <a:extLst>
              <a:ext uri="{FF2B5EF4-FFF2-40B4-BE49-F238E27FC236}">
                <a16:creationId xmlns:a16="http://schemas.microsoft.com/office/drawing/2014/main" id="{1558C702-CA14-4264-B8FC-A5120F75DE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38" name="Straight Connector 37">
              <a:extLst>
                <a:ext uri="{FF2B5EF4-FFF2-40B4-BE49-F238E27FC236}">
                  <a16:creationId xmlns:a16="http://schemas.microsoft.com/office/drawing/2014/main" id="{6621A72C-7343-4A22-8700-696C5860A2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44A4DC-7861-4DCC-9931-5A075855D6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16C316F-BFB5-424F-A951-E962A3B74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46" name="Rectangle 45">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noFill/>
          <a:ln w="6350" cap="sq" cmpd="sng" algn="ctr">
            <a:solidFill>
              <a:schemeClr val="tx1">
                <a:lumMod val="75000"/>
                <a:lumOff val="25000"/>
              </a:schemeClr>
            </a:solidFill>
            <a:prstDash val="solid"/>
            <a:miter lim="800000"/>
          </a:ln>
          <a:effectLst/>
        </p:spPr>
      </p:sp>
      <p:sp>
        <p:nvSpPr>
          <p:cNvPr id="24" name="Title 23">
            <a:extLst>
              <a:ext uri="{FF2B5EF4-FFF2-40B4-BE49-F238E27FC236}">
                <a16:creationId xmlns:a16="http://schemas.microsoft.com/office/drawing/2014/main" id="{04B07C7A-8E1D-7BF7-31C8-5C68C6D2F9CF}"/>
              </a:ext>
            </a:extLst>
          </p:cNvPr>
          <p:cNvSpPr>
            <a:spLocks noGrp="1"/>
          </p:cNvSpPr>
          <p:nvPr>
            <p:ph type="title"/>
          </p:nvPr>
        </p:nvSpPr>
        <p:spPr>
          <a:xfrm>
            <a:off x="1243632" y="1559768"/>
            <a:ext cx="9678368" cy="3135379"/>
          </a:xfrm>
        </p:spPr>
        <p:txBody>
          <a:bodyPr vert="horz" lIns="91440" tIns="45720" rIns="91440" bIns="45720" rtlCol="0" anchor="ctr">
            <a:normAutofit fontScale="90000"/>
          </a:bodyPr>
          <a:lstStyle/>
          <a:p>
            <a:pPr algn="ctr">
              <a:lnSpc>
                <a:spcPct val="83000"/>
              </a:lnSpc>
            </a:pPr>
            <a:r>
              <a:rPr lang="en-US" sz="6600" spc="-100" dirty="0">
                <a:solidFill>
                  <a:schemeClr val="tx1">
                    <a:lumMod val="85000"/>
                    <a:lumOff val="15000"/>
                  </a:schemeClr>
                </a:solidFill>
              </a:rPr>
              <a:t>Adult K: </a:t>
            </a:r>
            <a:br>
              <a:rPr lang="en-US" sz="6600" spc="-100" dirty="0">
                <a:solidFill>
                  <a:schemeClr val="tx1">
                    <a:lumMod val="85000"/>
                    <a:lumOff val="15000"/>
                  </a:schemeClr>
                </a:solidFill>
              </a:rPr>
            </a:br>
            <a:r>
              <a:rPr lang="en-US" sz="6600" spc="-100" dirty="0">
                <a:solidFill>
                  <a:schemeClr val="tx1">
                    <a:lumMod val="85000"/>
                    <a:lumOff val="15000"/>
                  </a:schemeClr>
                </a:solidFill>
              </a:rPr>
              <a:t>Safeguarding Adult Review Section 44: Care Act 2014</a:t>
            </a:r>
          </a:p>
        </p:txBody>
      </p:sp>
      <p:sp>
        <p:nvSpPr>
          <p:cNvPr id="11" name="Subtitle 10">
            <a:extLst>
              <a:ext uri="{FF2B5EF4-FFF2-40B4-BE49-F238E27FC236}">
                <a16:creationId xmlns:a16="http://schemas.microsoft.com/office/drawing/2014/main" id="{EF3A7BFE-9123-98C4-791C-9A3FE773CF97}"/>
              </a:ext>
            </a:extLst>
          </p:cNvPr>
          <p:cNvSpPr>
            <a:spLocks noGrp="1"/>
          </p:cNvSpPr>
          <p:nvPr>
            <p:ph type="body" sz="quarter" idx="10"/>
          </p:nvPr>
        </p:nvSpPr>
        <p:spPr>
          <a:xfrm>
            <a:off x="1243633" y="4817251"/>
            <a:ext cx="9678367" cy="688024"/>
          </a:xfrm>
        </p:spPr>
        <p:txBody>
          <a:bodyPr vert="horz" lIns="91440" tIns="45720" rIns="91440" bIns="45720" rtlCol="0">
            <a:normAutofit/>
          </a:bodyPr>
          <a:lstStyle/>
          <a:p>
            <a:pPr algn="ctr">
              <a:lnSpc>
                <a:spcPct val="100000"/>
              </a:lnSpc>
              <a:spcAft>
                <a:spcPts val="600"/>
              </a:spcAft>
            </a:pPr>
            <a:r>
              <a:rPr lang="en-US" sz="1600" spc="80" dirty="0">
                <a:solidFill>
                  <a:schemeClr val="tx1"/>
                </a:solidFill>
              </a:rPr>
              <a:t>Parminder Sahota: Independent Reviewer</a:t>
            </a:r>
          </a:p>
        </p:txBody>
      </p:sp>
      <p:sp>
        <p:nvSpPr>
          <p:cNvPr id="48" name="Rectangle 47">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0" name="Straight Connector 49">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22" name="Audio 21">
            <a:hlinkClick r:id="" action="ppaction://media"/>
            <a:extLst>
              <a:ext uri="{FF2B5EF4-FFF2-40B4-BE49-F238E27FC236}">
                <a16:creationId xmlns:a16="http://schemas.microsoft.com/office/drawing/2014/main" id="{DC76AD49-B589-9574-5437-2E5EB1252A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63103940"/>
      </p:ext>
    </p:extLst>
  </p:cSld>
  <p:clrMapOvr>
    <a:masterClrMapping/>
  </p:clrMapOvr>
  <mc:AlternateContent xmlns:mc="http://schemas.openxmlformats.org/markup-compatibility/2006" xmlns:p14="http://schemas.microsoft.com/office/powerpoint/2010/main">
    <mc:Choice Requires="p14">
      <p:transition spd="slow" p14:dur="2000" advTm="12113"/>
    </mc:Choice>
    <mc:Fallback xmlns="">
      <p:transition spd="slow" advTm="12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4ED18C4-67E3-43CE-9EC7-3809C35EE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FBE714BB-FFC1-4759-9828-5B89BFD78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ln w="6350" cap="flat" cmpd="sng" algn="ctr">
            <a:noFill/>
            <a:prstDash val="solid"/>
          </a:ln>
          <a:effectLst>
            <a:softEdge rad="0"/>
          </a:effectLst>
        </p:spPr>
      </p:sp>
      <p:sp>
        <p:nvSpPr>
          <p:cNvPr id="31" name="Rectangle 30">
            <a:extLst>
              <a:ext uri="{FF2B5EF4-FFF2-40B4-BE49-F238E27FC236}">
                <a16:creationId xmlns:a16="http://schemas.microsoft.com/office/drawing/2014/main" id="{8E0541FA-C333-41B0-AC8A-A3423BC48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accent1"/>
          </a:solidFill>
          <a:ln w="6350" cap="flat" cmpd="sng" algn="ctr">
            <a:noFill/>
            <a:prstDash val="solid"/>
          </a:ln>
          <a:effectLst>
            <a:softEdge rad="0"/>
          </a:effectLst>
        </p:spPr>
      </p:sp>
      <p:sp>
        <p:nvSpPr>
          <p:cNvPr id="2" name="Title 1">
            <a:extLst>
              <a:ext uri="{FF2B5EF4-FFF2-40B4-BE49-F238E27FC236}">
                <a16:creationId xmlns:a16="http://schemas.microsoft.com/office/drawing/2014/main" id="{4379103A-7E0F-A503-491C-874CA2A16BC0}"/>
              </a:ext>
            </a:extLst>
          </p:cNvPr>
          <p:cNvSpPr>
            <a:spLocks noGrp="1"/>
          </p:cNvSpPr>
          <p:nvPr>
            <p:ph type="title"/>
          </p:nvPr>
        </p:nvSpPr>
        <p:spPr>
          <a:xfrm>
            <a:off x="556428" y="1112108"/>
            <a:ext cx="3754169" cy="4638936"/>
          </a:xfrm>
        </p:spPr>
        <p:txBody>
          <a:bodyPr anchor="t">
            <a:normAutofit/>
          </a:bodyPr>
          <a:lstStyle/>
          <a:p>
            <a:pPr algn="ctr"/>
            <a:r>
              <a:rPr lang="en-US" sz="4000">
                <a:solidFill>
                  <a:srgbClr val="FFFFFF"/>
                </a:solidFill>
              </a:rPr>
              <a:t>Safeguarding Adult Review</a:t>
            </a:r>
          </a:p>
        </p:txBody>
      </p:sp>
      <p:sp>
        <p:nvSpPr>
          <p:cNvPr id="5" name="Content Placeholder 4">
            <a:extLst>
              <a:ext uri="{FF2B5EF4-FFF2-40B4-BE49-F238E27FC236}">
                <a16:creationId xmlns:a16="http://schemas.microsoft.com/office/drawing/2014/main" id="{DA7A49E4-DCE3-62DE-B6D1-539EBFFFE689}"/>
              </a:ext>
            </a:extLst>
          </p:cNvPr>
          <p:cNvSpPr>
            <a:spLocks noGrp="1"/>
          </p:cNvSpPr>
          <p:nvPr>
            <p:ph idx="1"/>
          </p:nvPr>
        </p:nvSpPr>
        <p:spPr>
          <a:xfrm>
            <a:off x="4888991" y="313079"/>
            <a:ext cx="6874384" cy="6097245"/>
          </a:xfrm>
        </p:spPr>
        <p:txBody>
          <a:bodyPr>
            <a:normAutofit lnSpcReduction="10000"/>
          </a:bodyPr>
          <a:lstStyle/>
          <a:p>
            <a:pPr marL="0" indent="0">
              <a:lnSpc>
                <a:spcPct val="90000"/>
              </a:lnSpc>
              <a:buNone/>
            </a:pPr>
            <a:r>
              <a:rPr lang="en-US" sz="1400" dirty="0"/>
              <a:t>The Safeguarding Adult Board (SAB) must arrange for there to be a review of a case involving an adult in its area with needs for care and support (whether or not the local authority has been meeting any of those needs) if:</a:t>
            </a:r>
          </a:p>
          <a:p>
            <a:pPr marL="0" indent="0">
              <a:lnSpc>
                <a:spcPct val="90000"/>
              </a:lnSpc>
              <a:buNone/>
            </a:pPr>
            <a:endParaRPr lang="en-US" sz="1400" dirty="0"/>
          </a:p>
          <a:p>
            <a:pPr marL="0" indent="0">
              <a:lnSpc>
                <a:spcPct val="90000"/>
              </a:lnSpc>
              <a:buNone/>
            </a:pPr>
            <a:r>
              <a:rPr lang="en-US" sz="1400" dirty="0"/>
              <a:t>(a)there is reasonable cause for concern about how the SAB, its members of it or other persons with relevant functions worked together to safeguard the adult, and</a:t>
            </a:r>
          </a:p>
          <a:p>
            <a:pPr marL="0" indent="0">
              <a:lnSpc>
                <a:spcPct val="90000"/>
              </a:lnSpc>
              <a:buNone/>
            </a:pPr>
            <a:r>
              <a:rPr lang="en-US" sz="1400" dirty="0"/>
              <a:t>(b)condition 1 or 2 is met.</a:t>
            </a:r>
          </a:p>
          <a:p>
            <a:pPr marL="0" indent="0">
              <a:lnSpc>
                <a:spcPct val="90000"/>
              </a:lnSpc>
              <a:buNone/>
            </a:pPr>
            <a:r>
              <a:rPr lang="en-US" sz="1400" dirty="0"/>
              <a:t>(2)Condition 1 is met if:</a:t>
            </a:r>
          </a:p>
          <a:p>
            <a:pPr marL="0" indent="0">
              <a:lnSpc>
                <a:spcPct val="90000"/>
              </a:lnSpc>
              <a:buNone/>
            </a:pPr>
            <a:r>
              <a:rPr lang="en-US" sz="1400" dirty="0"/>
              <a:t>(a)the adult has died, and</a:t>
            </a:r>
          </a:p>
          <a:p>
            <a:pPr marL="0" indent="0">
              <a:lnSpc>
                <a:spcPct val="90000"/>
              </a:lnSpc>
              <a:buNone/>
            </a:pPr>
            <a:r>
              <a:rPr lang="en-US" sz="1400" dirty="0"/>
              <a:t>(b)the SAB knows or suspects that the death resulted from abuse or neglect (whether or not it knew about or suspected the abuse or neglect before the adult died).</a:t>
            </a:r>
          </a:p>
          <a:p>
            <a:pPr marL="0" indent="0">
              <a:lnSpc>
                <a:spcPct val="90000"/>
              </a:lnSpc>
              <a:buNone/>
            </a:pPr>
            <a:r>
              <a:rPr lang="en-US" sz="1400" dirty="0"/>
              <a:t>(3)Condition 2 is met if:</a:t>
            </a:r>
          </a:p>
          <a:p>
            <a:pPr marL="0" indent="0">
              <a:lnSpc>
                <a:spcPct val="90000"/>
              </a:lnSpc>
              <a:buNone/>
            </a:pPr>
            <a:r>
              <a:rPr lang="en-US" sz="1400" dirty="0"/>
              <a:t>(a)the adult is still alive, and</a:t>
            </a:r>
          </a:p>
          <a:p>
            <a:pPr marL="0" indent="0">
              <a:lnSpc>
                <a:spcPct val="90000"/>
              </a:lnSpc>
              <a:buNone/>
            </a:pPr>
            <a:r>
              <a:rPr lang="en-US" sz="1400" dirty="0"/>
              <a:t>(b)the SAB knows or suspects the adult has experienced serious abuse or neglect.</a:t>
            </a:r>
          </a:p>
          <a:p>
            <a:pPr marL="0" indent="0">
              <a:lnSpc>
                <a:spcPct val="90000"/>
              </a:lnSpc>
              <a:buNone/>
            </a:pPr>
            <a:r>
              <a:rPr lang="en-US" sz="1400" dirty="0"/>
              <a:t>(4) a SAB may arrange for a review of any other case involving an adult in its area with needs for care and support (whether or not the local authority has been meeting any of those needs).</a:t>
            </a:r>
          </a:p>
          <a:p>
            <a:pPr marL="0" indent="0">
              <a:lnSpc>
                <a:spcPct val="90000"/>
              </a:lnSpc>
              <a:buNone/>
            </a:pPr>
            <a:r>
              <a:rPr lang="en-US" sz="1400" dirty="0"/>
              <a:t>(5) each member of the SAB must cooperate in and contribute to the carrying out of a review under this section with a view to</a:t>
            </a:r>
          </a:p>
          <a:p>
            <a:pPr marL="0" indent="0">
              <a:lnSpc>
                <a:spcPct val="90000"/>
              </a:lnSpc>
              <a:buNone/>
            </a:pPr>
            <a:r>
              <a:rPr lang="en-US" sz="1400" dirty="0"/>
              <a:t>(a)identifying the lessons to be learnt from the adult’s case, and</a:t>
            </a:r>
          </a:p>
          <a:p>
            <a:pPr marL="0" indent="0">
              <a:lnSpc>
                <a:spcPct val="90000"/>
              </a:lnSpc>
              <a:buNone/>
            </a:pPr>
            <a:r>
              <a:rPr lang="en-US" sz="1400" dirty="0"/>
              <a:t>(b)applying those lessons to future cases.</a:t>
            </a:r>
          </a:p>
          <a:p>
            <a:pPr marL="0" indent="0">
              <a:lnSpc>
                <a:spcPct val="90000"/>
              </a:lnSpc>
              <a:buNone/>
            </a:pPr>
            <a:r>
              <a:rPr lang="en-US" sz="1400" dirty="0"/>
              <a:t>The Care Act 2014: Section 44 </a:t>
            </a:r>
          </a:p>
          <a:p>
            <a:pPr>
              <a:lnSpc>
                <a:spcPct val="90000"/>
              </a:lnSpc>
            </a:pPr>
            <a:endParaRPr lang="en-US" sz="900" dirty="0"/>
          </a:p>
          <a:p>
            <a:pPr>
              <a:lnSpc>
                <a:spcPct val="90000"/>
              </a:lnSpc>
            </a:pPr>
            <a:endParaRPr lang="en-US" sz="900" dirty="0"/>
          </a:p>
        </p:txBody>
      </p:sp>
      <p:sp>
        <p:nvSpPr>
          <p:cNvPr id="4" name="Slide Number Placeholder 3">
            <a:extLst>
              <a:ext uri="{FF2B5EF4-FFF2-40B4-BE49-F238E27FC236}">
                <a16:creationId xmlns:a16="http://schemas.microsoft.com/office/drawing/2014/main" id="{C0B85CC1-CC9E-26A5-C05A-E64ABEDD931D}"/>
              </a:ext>
            </a:extLst>
          </p:cNvPr>
          <p:cNvSpPr>
            <a:spLocks noGrp="1"/>
          </p:cNvSpPr>
          <p:nvPr>
            <p:ph type="sldNum" sz="quarter" idx="12"/>
          </p:nvPr>
        </p:nvSpPr>
        <p:spPr>
          <a:xfrm>
            <a:off x="10781169" y="6270601"/>
            <a:ext cx="1097280" cy="274320"/>
          </a:xfrm>
        </p:spPr>
        <p:txBody>
          <a:bodyPr>
            <a:normAutofit/>
          </a:bodyPr>
          <a:lstStyle/>
          <a:p>
            <a:pPr>
              <a:spcAft>
                <a:spcPts val="600"/>
              </a:spcAft>
            </a:pPr>
            <a:fld id="{5BFCF61C-3B18-4C03-8326-CC3B32D710C9}" type="slidenum">
              <a:rPr lang="en-US" smtClean="0"/>
              <a:pPr>
                <a:spcAft>
                  <a:spcPts val="600"/>
                </a:spcAft>
              </a:pPr>
              <a:t>2</a:t>
            </a:fld>
            <a:endParaRPr lang="en-US"/>
          </a:p>
        </p:txBody>
      </p:sp>
      <p:pic>
        <p:nvPicPr>
          <p:cNvPr id="15" name="Audio 14">
            <a:hlinkClick r:id="" action="ppaction://media"/>
            <a:extLst>
              <a:ext uri="{FF2B5EF4-FFF2-40B4-BE49-F238E27FC236}">
                <a16:creationId xmlns:a16="http://schemas.microsoft.com/office/drawing/2014/main" id="{D24D1F1D-B12A-594A-14C9-8A25511C0E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1793469"/>
      </p:ext>
    </p:extLst>
  </p:cSld>
  <p:clrMapOvr>
    <a:masterClrMapping/>
  </p:clrMapOvr>
  <mc:AlternateContent xmlns:mc="http://schemas.openxmlformats.org/markup-compatibility/2006" xmlns:p14="http://schemas.microsoft.com/office/powerpoint/2010/main">
    <mc:Choice Requires="p14">
      <p:transition spd="slow" p14:dur="2000" advTm="29370"/>
    </mc:Choice>
    <mc:Fallback xmlns="">
      <p:transition spd="slow" advTm="2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4737801-B9D6-4A08-BD77-23010A802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FABD39-C757-461E-A681-DC2736484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572613"/>
            <a:ext cx="11281609" cy="2396079"/>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22" name="Rectangle 21">
            <a:extLst>
              <a:ext uri="{FF2B5EF4-FFF2-40B4-BE49-F238E27FC236}">
                <a16:creationId xmlns:a16="http://schemas.microsoft.com/office/drawing/2014/main" id="{2DF424F5-8D5C-46C0-A1B0-AF34E0350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737380"/>
            <a:ext cx="10954512" cy="2066544"/>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A98BDE3D-CB39-03D2-545F-5283024761BD}"/>
              </a:ext>
            </a:extLst>
          </p:cNvPr>
          <p:cNvSpPr>
            <a:spLocks noGrp="1"/>
          </p:cNvSpPr>
          <p:nvPr>
            <p:ph type="title"/>
          </p:nvPr>
        </p:nvSpPr>
        <p:spPr>
          <a:xfrm>
            <a:off x="1066800" y="1089090"/>
            <a:ext cx="10058400" cy="1371600"/>
          </a:xfrm>
        </p:spPr>
        <p:txBody>
          <a:bodyPr>
            <a:normAutofit/>
          </a:bodyPr>
          <a:lstStyle/>
          <a:p>
            <a:pPr algn="ctr"/>
            <a:r>
              <a:rPr lang="en-US">
                <a:solidFill>
                  <a:srgbClr val="FFFFFF"/>
                </a:solidFill>
              </a:rPr>
              <a:t>Summary of Case</a:t>
            </a:r>
          </a:p>
        </p:txBody>
      </p:sp>
      <p:sp>
        <p:nvSpPr>
          <p:cNvPr id="5" name="Text Placeholder 4">
            <a:extLst>
              <a:ext uri="{FF2B5EF4-FFF2-40B4-BE49-F238E27FC236}">
                <a16:creationId xmlns:a16="http://schemas.microsoft.com/office/drawing/2014/main" id="{51683C73-2637-AC0E-5A6B-47B6C6CB9E2A}"/>
              </a:ext>
            </a:extLst>
          </p:cNvPr>
          <p:cNvSpPr>
            <a:spLocks noGrp="1"/>
          </p:cNvSpPr>
          <p:nvPr>
            <p:ph idx="1"/>
          </p:nvPr>
        </p:nvSpPr>
        <p:spPr>
          <a:xfrm>
            <a:off x="453189" y="3133459"/>
            <a:ext cx="11281609" cy="3514991"/>
          </a:xfrm>
        </p:spPr>
        <p:txBody>
          <a:bodyPr anchor="t">
            <a:normAutofit fontScale="92500"/>
          </a:bodyPr>
          <a:lstStyle/>
          <a:p>
            <a:pPr>
              <a:lnSpc>
                <a:spcPct val="90000"/>
              </a:lnSpc>
            </a:pPr>
            <a:r>
              <a:rPr lang="en-US" sz="2400" dirty="0"/>
              <a:t>In 2022, Adult K went to bed believing they had extinguished a cigarette on the bathroom floor. Ten minutes later, they reported feeling warm and went to the bathroom, where they discovered a fire. </a:t>
            </a:r>
          </a:p>
          <a:p>
            <a:pPr>
              <a:lnSpc>
                <a:spcPct val="90000"/>
              </a:lnSpc>
            </a:pPr>
            <a:r>
              <a:rPr lang="en-US" sz="2400" dirty="0"/>
              <a:t>Adult K was admitted to the acute hospital and spent six weeks as an inpatient. </a:t>
            </a:r>
          </a:p>
          <a:p>
            <a:pPr>
              <a:lnSpc>
                <a:spcPct val="90000"/>
              </a:lnSpc>
            </a:pPr>
            <a:r>
              <a:rPr lang="en-US" sz="2400" dirty="0"/>
              <a:t>The fire brigade determined that the fire was caused by unintentionally dropping smoking materials. </a:t>
            </a:r>
          </a:p>
          <a:p>
            <a:pPr>
              <a:lnSpc>
                <a:spcPct val="90000"/>
              </a:lnSpc>
            </a:pPr>
            <a:r>
              <a:rPr lang="en-US" sz="2400" dirty="0"/>
              <a:t>Adult K received input from the adult social care and mental health services pre- and post-incident. They had observed clutter in the home, including dirty dishes, soiled carpets, and discarded cigarette ends on the floor. </a:t>
            </a:r>
          </a:p>
          <a:p>
            <a:pPr>
              <a:lnSpc>
                <a:spcPct val="90000"/>
              </a:lnSpc>
            </a:pPr>
            <a:endParaRPr lang="en-US" sz="1700" dirty="0"/>
          </a:p>
        </p:txBody>
      </p:sp>
      <p:sp>
        <p:nvSpPr>
          <p:cNvPr id="13" name="Slide Number Placeholder 12">
            <a:extLst>
              <a:ext uri="{FF2B5EF4-FFF2-40B4-BE49-F238E27FC236}">
                <a16:creationId xmlns:a16="http://schemas.microsoft.com/office/drawing/2014/main" id="{941D71DF-7225-6C66-9D2B-FAACEFF20849}"/>
              </a:ext>
            </a:extLst>
          </p:cNvPr>
          <p:cNvSpPr>
            <a:spLocks noGrp="1"/>
          </p:cNvSpPr>
          <p:nvPr>
            <p:ph type="sldNum" sz="quarter" idx="12"/>
          </p:nvPr>
        </p:nvSpPr>
        <p:spPr>
          <a:xfrm>
            <a:off x="9965408" y="6291066"/>
            <a:ext cx="1463040" cy="274320"/>
          </a:xfrm>
        </p:spPr>
        <p:txBody>
          <a:bodyPr>
            <a:normAutofit/>
          </a:bodyPr>
          <a:lstStyle/>
          <a:p>
            <a:pPr>
              <a:spcAft>
                <a:spcPts val="600"/>
              </a:spcAft>
            </a:pPr>
            <a:fld id="{5BFCF61C-3B18-4C03-8326-CC3B32D710C9}" type="slidenum">
              <a:rPr lang="en-US" smtClean="0"/>
              <a:pPr>
                <a:spcAft>
                  <a:spcPts val="600"/>
                </a:spcAft>
              </a:pPr>
              <a:t>3</a:t>
            </a:fld>
            <a:endParaRPr lang="en-US"/>
          </a:p>
        </p:txBody>
      </p:sp>
      <p:pic>
        <p:nvPicPr>
          <p:cNvPr id="21" name="Audio 20">
            <a:hlinkClick r:id="" action="ppaction://media"/>
            <a:extLst>
              <a:ext uri="{FF2B5EF4-FFF2-40B4-BE49-F238E27FC236}">
                <a16:creationId xmlns:a16="http://schemas.microsoft.com/office/drawing/2014/main" id="{76826DE2-6E5C-0B97-2B21-DC3EB2469E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pic>
        <p:nvPicPr>
          <p:cNvPr id="23" name="Audio 22">
            <a:hlinkClick r:id="" action="ppaction://media"/>
            <a:extLst>
              <a:ext uri="{FF2B5EF4-FFF2-40B4-BE49-F238E27FC236}">
                <a16:creationId xmlns:a16="http://schemas.microsoft.com/office/drawing/2014/main" id="{984B6DA8-0AF4-5EE4-5001-7DCFAA31F5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5" y="4718304"/>
            <a:ext cx="2057400" cy="2057400"/>
          </a:xfrm>
          <a:prstGeom prst="ellipse">
            <a:avLst/>
          </a:prstGeom>
          <a:ln>
            <a:noFill/>
          </a:ln>
          <a:effectLst>
            <a:outerShdw blurRad="190500" algn="tl" rotWithShape="0">
              <a:srgbClr val="000000">
                <a:alpha val="30000"/>
              </a:srgbClr>
            </a:outerShdw>
            <a:softEdge rad="635000"/>
          </a:effectLst>
        </p:spPr>
      </p:pic>
    </p:spTree>
    <p:extLst>
      <p:ext uri="{BB962C8B-B14F-4D97-AF65-F5344CB8AC3E}">
        <p14:creationId xmlns:p14="http://schemas.microsoft.com/office/powerpoint/2010/main" val="3979194062"/>
      </p:ext>
    </p:extLst>
  </p:cSld>
  <p:clrMapOvr>
    <a:masterClrMapping/>
  </p:clrMapOvr>
  <mc:AlternateContent xmlns:mc="http://schemas.openxmlformats.org/markup-compatibility/2006" xmlns:p14="http://schemas.microsoft.com/office/powerpoint/2010/main">
    <mc:Choice Requires="p14">
      <p:transition spd="slow" p14:dur="2000" advTm="40282"/>
    </mc:Choice>
    <mc:Fallback xmlns="">
      <p:transition spd="slow" advTm="40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1"/>
                </p:tgtEl>
              </p:cMediaNode>
            </p:audio>
            <p:audio isNarration="1">
              <p:cMediaNode vol="80000" showWhenStopped="0">
                <p:cTn id="11"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useBgFill="1">
        <p:nvSpPr>
          <p:cNvPr id="23" name="Rectangle 22">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D53393CE-9363-72CB-FD40-73A65C0DCC57}"/>
              </a:ext>
            </a:extLst>
          </p:cNvPr>
          <p:cNvSpPr>
            <a:spLocks noGrp="1"/>
          </p:cNvSpPr>
          <p:nvPr>
            <p:ph type="title"/>
          </p:nvPr>
        </p:nvSpPr>
        <p:spPr>
          <a:xfrm>
            <a:off x="573409" y="559477"/>
            <a:ext cx="3765200" cy="5709931"/>
          </a:xfrm>
        </p:spPr>
        <p:txBody>
          <a:bodyPr vert="horz" lIns="91440" tIns="45720" rIns="91440" bIns="45720" rtlCol="0" anchor="ctr">
            <a:normAutofit/>
          </a:bodyPr>
          <a:lstStyle/>
          <a:p>
            <a:pPr algn="ctr">
              <a:lnSpc>
                <a:spcPct val="90000"/>
              </a:lnSpc>
            </a:pPr>
            <a:r>
              <a:rPr lang="en-US" sz="4800">
                <a:solidFill>
                  <a:schemeClr val="tx1">
                    <a:lumMod val="85000"/>
                    <a:lumOff val="15000"/>
                  </a:schemeClr>
                </a:solidFill>
              </a:rPr>
              <a:t>Themes</a:t>
            </a:r>
            <a:br>
              <a:rPr lang="en-US" sz="4800">
                <a:solidFill>
                  <a:schemeClr val="tx1">
                    <a:lumMod val="85000"/>
                    <a:lumOff val="15000"/>
                  </a:schemeClr>
                </a:solidFill>
              </a:rPr>
            </a:br>
            <a:endParaRPr lang="en-US" sz="4800">
              <a:solidFill>
                <a:schemeClr val="tx1">
                  <a:lumMod val="85000"/>
                  <a:lumOff val="15000"/>
                </a:schemeClr>
              </a:solidFill>
            </a:endParaRPr>
          </a:p>
        </p:txBody>
      </p:sp>
      <p:sp>
        <p:nvSpPr>
          <p:cNvPr id="13" name="Slide Number Placeholder 12">
            <a:extLst>
              <a:ext uri="{FF2B5EF4-FFF2-40B4-BE49-F238E27FC236}">
                <a16:creationId xmlns:a16="http://schemas.microsoft.com/office/drawing/2014/main" id="{CB0BAE21-4E4A-BE6E-EE84-D535446B94CD}"/>
              </a:ext>
            </a:extLst>
          </p:cNvPr>
          <p:cNvSpPr>
            <a:spLocks noGrp="1"/>
          </p:cNvSpPr>
          <p:nvPr>
            <p:ph type="sldNum" sz="quarter" idx="12"/>
          </p:nvPr>
        </p:nvSpPr>
        <p:spPr>
          <a:xfrm>
            <a:off x="10972825" y="6307672"/>
            <a:ext cx="822960" cy="274320"/>
          </a:xfrm>
        </p:spPr>
        <p:txBody>
          <a:bodyPr vert="horz" lIns="91440" tIns="45720" rIns="91440" bIns="45720" rtlCol="0" anchor="b">
            <a:normAutofit/>
          </a:bodyPr>
          <a:lstStyle/>
          <a:p>
            <a:pPr>
              <a:spcAft>
                <a:spcPts val="600"/>
              </a:spcAft>
            </a:pPr>
            <a:fld id="{5BFCF61C-3B18-4C03-8326-CC3B32D710C9}" type="slidenum">
              <a:rPr lang="en-US" kern="1200" dirty="0">
                <a:solidFill>
                  <a:schemeClr val="tx1">
                    <a:lumMod val="75000"/>
                    <a:lumOff val="25000"/>
                  </a:schemeClr>
                </a:solidFill>
                <a:latin typeface="+mn-lt"/>
                <a:ea typeface="+mn-ea"/>
                <a:cs typeface="+mn-cs"/>
              </a:rPr>
              <a:pPr>
                <a:spcAft>
                  <a:spcPts val="600"/>
                </a:spcAft>
              </a:pPr>
              <a:t>4</a:t>
            </a:fld>
            <a:endParaRPr lang="en-US" kern="1200" dirty="0">
              <a:solidFill>
                <a:schemeClr val="tx1">
                  <a:lumMod val="75000"/>
                  <a:lumOff val="25000"/>
                </a:schemeClr>
              </a:solidFill>
              <a:latin typeface="+mn-lt"/>
              <a:ea typeface="+mn-ea"/>
              <a:cs typeface="+mn-cs"/>
            </a:endParaRPr>
          </a:p>
        </p:txBody>
      </p:sp>
      <p:graphicFrame>
        <p:nvGraphicFramePr>
          <p:cNvPr id="16" name="TextBox 13">
            <a:extLst>
              <a:ext uri="{FF2B5EF4-FFF2-40B4-BE49-F238E27FC236}">
                <a16:creationId xmlns:a16="http://schemas.microsoft.com/office/drawing/2014/main" id="{88C8E63B-AB18-C0DC-124A-9CFBCC69C061}"/>
              </a:ext>
            </a:extLst>
          </p:cNvPr>
          <p:cNvGraphicFramePr/>
          <p:nvPr>
            <p:extLst>
              <p:ext uri="{D42A27DB-BD31-4B8C-83A1-F6EECF244321}">
                <p14:modId xmlns:p14="http://schemas.microsoft.com/office/powerpoint/2010/main" val="4029499861"/>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3" name="Audio 42">
            <a:hlinkClick r:id="" action="ppaction://media"/>
            <a:extLst>
              <a:ext uri="{FF2B5EF4-FFF2-40B4-BE49-F238E27FC236}">
                <a16:creationId xmlns:a16="http://schemas.microsoft.com/office/drawing/2014/main" id="{CE126296-2610-A5B2-09C9-0C0ACFC2494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2396240"/>
      </p:ext>
    </p:extLst>
  </p:cSld>
  <p:clrMapOvr>
    <a:masterClrMapping/>
  </p:clrMapOvr>
  <mc:AlternateContent xmlns:mc="http://schemas.openxmlformats.org/markup-compatibility/2006" xmlns:p14="http://schemas.microsoft.com/office/powerpoint/2010/main">
    <mc:Choice Requires="p14">
      <p:transition spd="slow" p14:dur="2000" advTm="78691"/>
    </mc:Choice>
    <mc:Fallback xmlns="">
      <p:transition spd="slow" advTm="78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066800" y="642594"/>
            <a:ext cx="10058400" cy="1371600"/>
          </a:xfrm>
        </p:spPr>
        <p:txBody>
          <a:bodyPr vert="horz" lIns="91440" tIns="45720" rIns="91440" bIns="45720" rtlCol="0" anchor="ctr">
            <a:normAutofit/>
          </a:bodyPr>
          <a:lstStyle/>
          <a:p>
            <a:r>
              <a:rPr lang="en-US" sz="4400" spc="0">
                <a:solidFill>
                  <a:schemeClr val="tx1">
                    <a:lumMod val="85000"/>
                    <a:lumOff val="15000"/>
                  </a:schemeClr>
                </a:solidFill>
                <a:ea typeface="+mn-ea"/>
                <a:cs typeface="+mn-cs"/>
              </a:rPr>
              <a:t>Recommendation One</a:t>
            </a:r>
            <a:br>
              <a:rPr lang="en-US" sz="4400" spc="0">
                <a:solidFill>
                  <a:schemeClr val="tx1">
                    <a:lumMod val="85000"/>
                    <a:lumOff val="15000"/>
                  </a:schemeClr>
                </a:solidFill>
                <a:ea typeface="+mn-ea"/>
                <a:cs typeface="+mn-cs"/>
              </a:rPr>
            </a:br>
            <a:r>
              <a:rPr lang="en-US" sz="4400" spc="0">
                <a:solidFill>
                  <a:schemeClr val="tx1">
                    <a:lumMod val="85000"/>
                    <a:lumOff val="15000"/>
                  </a:schemeClr>
                </a:solidFill>
                <a:ea typeface="+mn-ea"/>
                <a:cs typeface="+mn-cs"/>
              </a:rPr>
              <a:t>Self Neglect and Hoarding</a:t>
            </a:r>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10469880" y="6307672"/>
            <a:ext cx="1463040" cy="274320"/>
          </a:xfrm>
        </p:spPr>
        <p:txBody>
          <a:bodyPr vert="horz" lIns="91440" tIns="45720" rIns="91440" bIns="45720" rtlCol="0" anchor="b">
            <a:normAutofit/>
          </a:bodyPr>
          <a:lstStyle/>
          <a:p>
            <a:pPr>
              <a:spcAft>
                <a:spcPts val="600"/>
              </a:spcAft>
            </a:pPr>
            <a:fld id="{A49DFD55-3C28-40EF-9E31-A92D2E4017FF}" type="slidenum">
              <a:rPr lang="en-US" sz="1000" kern="1200" dirty="0">
                <a:solidFill>
                  <a:schemeClr val="tx1">
                    <a:lumMod val="75000"/>
                    <a:lumOff val="25000"/>
                  </a:schemeClr>
                </a:solidFill>
                <a:latin typeface="+mn-lt"/>
                <a:ea typeface="+mn-ea"/>
                <a:cs typeface="+mn-cs"/>
              </a:rPr>
              <a:pPr>
                <a:spcAft>
                  <a:spcPts val="600"/>
                </a:spcAft>
              </a:pPr>
              <a:t>5</a:t>
            </a:fld>
            <a:endParaRPr lang="en-US" sz="1000" kern="1200" dirty="0">
              <a:solidFill>
                <a:schemeClr val="tx1">
                  <a:lumMod val="75000"/>
                  <a:lumOff val="25000"/>
                </a:schemeClr>
              </a:solidFill>
              <a:latin typeface="+mn-lt"/>
              <a:ea typeface="+mn-ea"/>
              <a:cs typeface="+mn-cs"/>
            </a:endParaRPr>
          </a:p>
        </p:txBody>
      </p:sp>
      <p:graphicFrame>
        <p:nvGraphicFramePr>
          <p:cNvPr id="48" name="Content Placeholder 3">
            <a:extLst>
              <a:ext uri="{FF2B5EF4-FFF2-40B4-BE49-F238E27FC236}">
                <a16:creationId xmlns:a16="http://schemas.microsoft.com/office/drawing/2014/main" id="{9A9760A1-DED0-4F58-3542-D59A24DF8860}"/>
              </a:ext>
            </a:extLst>
          </p:cNvPr>
          <p:cNvGraphicFramePr>
            <a:graphicFrameLocks noGrp="1"/>
          </p:cNvGraphicFramePr>
          <p:nvPr>
            <p:ph sz="half" idx="2"/>
            <p:extLst>
              <p:ext uri="{D42A27DB-BD31-4B8C-83A1-F6EECF244321}">
                <p14:modId xmlns:p14="http://schemas.microsoft.com/office/powerpoint/2010/main" val="3966839478"/>
              </p:ext>
            </p:extLst>
          </p:nvPr>
        </p:nvGraphicFramePr>
        <p:xfrm>
          <a:off x="543464" y="2113472"/>
          <a:ext cx="11136702" cy="419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Audio 14">
            <a:hlinkClick r:id="" action="ppaction://media"/>
            <a:extLst>
              <a:ext uri="{FF2B5EF4-FFF2-40B4-BE49-F238E27FC236}">
                <a16:creationId xmlns:a16="http://schemas.microsoft.com/office/drawing/2014/main" id="{3DC25A73-E94D-7858-DF4D-89CE4E77B4B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29429409"/>
      </p:ext>
    </p:extLst>
  </p:cSld>
  <p:clrMapOvr>
    <a:masterClrMapping/>
  </p:clrMapOvr>
  <mc:AlternateContent xmlns:mc="http://schemas.openxmlformats.org/markup-compatibility/2006" xmlns:p14="http://schemas.microsoft.com/office/powerpoint/2010/main">
    <mc:Choice Requires="p14">
      <p:transition spd="slow" p14:dur="2000" advTm="53333"/>
    </mc:Choice>
    <mc:Fallback xmlns="">
      <p:transition spd="slow" advTm="5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066800" y="642594"/>
            <a:ext cx="10058400" cy="1371600"/>
          </a:xfrm>
        </p:spPr>
        <p:txBody>
          <a:bodyPr vert="horz" lIns="91440" tIns="45720" rIns="91440" bIns="45720" rtlCol="0" anchor="ctr">
            <a:normAutofit/>
          </a:bodyPr>
          <a:lstStyle/>
          <a:p>
            <a:r>
              <a:rPr lang="en-US" sz="4400" spc="0" dirty="0">
                <a:solidFill>
                  <a:schemeClr val="tx1">
                    <a:lumMod val="85000"/>
                    <a:lumOff val="15000"/>
                  </a:schemeClr>
                </a:solidFill>
                <a:ea typeface="+mn-ea"/>
                <a:cs typeface="+mn-cs"/>
              </a:rPr>
              <a:t>Recommendation Two</a:t>
            </a:r>
            <a:br>
              <a:rPr lang="en-US" sz="4400" spc="0" dirty="0">
                <a:solidFill>
                  <a:schemeClr val="tx1">
                    <a:lumMod val="85000"/>
                    <a:lumOff val="15000"/>
                  </a:schemeClr>
                </a:solidFill>
                <a:ea typeface="+mn-ea"/>
                <a:cs typeface="+mn-cs"/>
              </a:rPr>
            </a:br>
            <a:r>
              <a:rPr lang="en-US" sz="4400" spc="0" dirty="0">
                <a:solidFill>
                  <a:schemeClr val="tx1">
                    <a:lumMod val="85000"/>
                    <a:lumOff val="15000"/>
                  </a:schemeClr>
                </a:solidFill>
                <a:ea typeface="+mn-ea"/>
                <a:cs typeface="+mn-cs"/>
              </a:rPr>
              <a:t>Declining Support</a:t>
            </a:r>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10469880" y="6307672"/>
            <a:ext cx="1463040" cy="274320"/>
          </a:xfrm>
        </p:spPr>
        <p:txBody>
          <a:bodyPr vert="horz" lIns="91440" tIns="45720" rIns="91440" bIns="45720" rtlCol="0" anchor="b">
            <a:normAutofit/>
          </a:bodyPr>
          <a:lstStyle/>
          <a:p>
            <a:pPr>
              <a:spcAft>
                <a:spcPts val="600"/>
              </a:spcAft>
            </a:pPr>
            <a:fld id="{A49DFD55-3C28-40EF-9E31-A92D2E4017FF}" type="slidenum">
              <a:rPr lang="en-US" sz="1000" kern="1200" dirty="0">
                <a:solidFill>
                  <a:schemeClr val="tx1">
                    <a:lumMod val="75000"/>
                    <a:lumOff val="25000"/>
                  </a:schemeClr>
                </a:solidFill>
                <a:latin typeface="+mn-lt"/>
                <a:ea typeface="+mn-ea"/>
                <a:cs typeface="+mn-cs"/>
              </a:rPr>
              <a:pPr>
                <a:spcAft>
                  <a:spcPts val="600"/>
                </a:spcAft>
              </a:pPr>
              <a:t>6</a:t>
            </a:fld>
            <a:endParaRPr lang="en-US" sz="1000" kern="1200" dirty="0">
              <a:solidFill>
                <a:schemeClr val="tx1">
                  <a:lumMod val="75000"/>
                  <a:lumOff val="25000"/>
                </a:schemeClr>
              </a:solidFill>
              <a:latin typeface="+mn-lt"/>
              <a:ea typeface="+mn-ea"/>
              <a:cs typeface="+mn-cs"/>
            </a:endParaRPr>
          </a:p>
        </p:txBody>
      </p:sp>
      <p:graphicFrame>
        <p:nvGraphicFramePr>
          <p:cNvPr id="48" name="Content Placeholder 3">
            <a:extLst>
              <a:ext uri="{FF2B5EF4-FFF2-40B4-BE49-F238E27FC236}">
                <a16:creationId xmlns:a16="http://schemas.microsoft.com/office/drawing/2014/main" id="{9A9760A1-DED0-4F58-3542-D59A24DF8860}"/>
              </a:ext>
            </a:extLst>
          </p:cNvPr>
          <p:cNvGraphicFramePr>
            <a:graphicFrameLocks noGrp="1"/>
          </p:cNvGraphicFramePr>
          <p:nvPr>
            <p:ph sz="half" idx="2"/>
            <p:extLst>
              <p:ext uri="{D42A27DB-BD31-4B8C-83A1-F6EECF244321}">
                <p14:modId xmlns:p14="http://schemas.microsoft.com/office/powerpoint/2010/main" val="600049369"/>
              </p:ext>
            </p:extLst>
          </p:nvPr>
        </p:nvGraphicFramePr>
        <p:xfrm>
          <a:off x="543464" y="2113472"/>
          <a:ext cx="11136702" cy="419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Audio 13">
            <a:hlinkClick r:id="" action="ppaction://media"/>
            <a:extLst>
              <a:ext uri="{FF2B5EF4-FFF2-40B4-BE49-F238E27FC236}">
                <a16:creationId xmlns:a16="http://schemas.microsoft.com/office/drawing/2014/main" id="{3C641D14-1128-9747-5524-732173200F2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25920066"/>
      </p:ext>
    </p:extLst>
  </p:cSld>
  <p:clrMapOvr>
    <a:masterClrMapping/>
  </p:clrMapOvr>
  <mc:AlternateContent xmlns:mc="http://schemas.openxmlformats.org/markup-compatibility/2006" xmlns:p14="http://schemas.microsoft.com/office/powerpoint/2010/main">
    <mc:Choice Requires="p14">
      <p:transition spd="slow" p14:dur="2000" advTm="54035"/>
    </mc:Choice>
    <mc:Fallback xmlns="">
      <p:transition spd="slow" advTm="54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066800" y="642594"/>
            <a:ext cx="10058400" cy="1371600"/>
          </a:xfrm>
        </p:spPr>
        <p:txBody>
          <a:bodyPr vert="horz" lIns="91440" tIns="45720" rIns="91440" bIns="45720" rtlCol="0" anchor="ctr">
            <a:normAutofit/>
          </a:bodyPr>
          <a:lstStyle/>
          <a:p>
            <a:r>
              <a:rPr lang="en-US" sz="4400" spc="0" dirty="0">
                <a:solidFill>
                  <a:schemeClr val="tx1">
                    <a:lumMod val="85000"/>
                    <a:lumOff val="15000"/>
                  </a:schemeClr>
                </a:solidFill>
                <a:ea typeface="+mn-ea"/>
                <a:cs typeface="+mn-cs"/>
              </a:rPr>
              <a:t>Recommendation Three</a:t>
            </a:r>
            <a:br>
              <a:rPr lang="en-US" sz="4400" spc="0" dirty="0">
                <a:solidFill>
                  <a:schemeClr val="tx1">
                    <a:lumMod val="85000"/>
                    <a:lumOff val="15000"/>
                  </a:schemeClr>
                </a:solidFill>
                <a:ea typeface="+mn-ea"/>
                <a:cs typeface="+mn-cs"/>
              </a:rPr>
            </a:br>
            <a:r>
              <a:rPr lang="en-US" sz="4400" spc="0" dirty="0">
                <a:solidFill>
                  <a:schemeClr val="tx1">
                    <a:lumMod val="85000"/>
                    <a:lumOff val="15000"/>
                  </a:schemeClr>
                </a:solidFill>
                <a:ea typeface="+mn-ea"/>
                <a:cs typeface="+mn-cs"/>
              </a:rPr>
              <a:t>Legal Literacy and Safeguarding</a:t>
            </a:r>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10469880" y="6307672"/>
            <a:ext cx="1463040" cy="274320"/>
          </a:xfrm>
        </p:spPr>
        <p:txBody>
          <a:bodyPr vert="horz" lIns="91440" tIns="45720" rIns="91440" bIns="45720" rtlCol="0" anchor="b">
            <a:normAutofit/>
          </a:bodyPr>
          <a:lstStyle/>
          <a:p>
            <a:pPr>
              <a:spcAft>
                <a:spcPts val="600"/>
              </a:spcAft>
            </a:pPr>
            <a:fld id="{A49DFD55-3C28-40EF-9E31-A92D2E4017FF}" type="slidenum">
              <a:rPr lang="en-US" sz="1000" kern="1200" dirty="0">
                <a:solidFill>
                  <a:schemeClr val="tx1">
                    <a:lumMod val="75000"/>
                    <a:lumOff val="25000"/>
                  </a:schemeClr>
                </a:solidFill>
                <a:latin typeface="+mn-lt"/>
                <a:ea typeface="+mn-ea"/>
                <a:cs typeface="+mn-cs"/>
              </a:rPr>
              <a:pPr>
                <a:spcAft>
                  <a:spcPts val="600"/>
                </a:spcAft>
              </a:pPr>
              <a:t>7</a:t>
            </a:fld>
            <a:endParaRPr lang="en-US" sz="1000" kern="1200" dirty="0">
              <a:solidFill>
                <a:schemeClr val="tx1">
                  <a:lumMod val="75000"/>
                  <a:lumOff val="25000"/>
                </a:schemeClr>
              </a:solidFill>
              <a:latin typeface="+mn-lt"/>
              <a:ea typeface="+mn-ea"/>
              <a:cs typeface="+mn-cs"/>
            </a:endParaRPr>
          </a:p>
        </p:txBody>
      </p:sp>
      <p:graphicFrame>
        <p:nvGraphicFramePr>
          <p:cNvPr id="48" name="Content Placeholder 3">
            <a:extLst>
              <a:ext uri="{FF2B5EF4-FFF2-40B4-BE49-F238E27FC236}">
                <a16:creationId xmlns:a16="http://schemas.microsoft.com/office/drawing/2014/main" id="{9A9760A1-DED0-4F58-3542-D59A24DF8860}"/>
              </a:ext>
            </a:extLst>
          </p:cNvPr>
          <p:cNvGraphicFramePr>
            <a:graphicFrameLocks noGrp="1"/>
          </p:cNvGraphicFramePr>
          <p:nvPr>
            <p:ph sz="half" idx="2"/>
            <p:extLst>
              <p:ext uri="{D42A27DB-BD31-4B8C-83A1-F6EECF244321}">
                <p14:modId xmlns:p14="http://schemas.microsoft.com/office/powerpoint/2010/main" val="469484508"/>
              </p:ext>
            </p:extLst>
          </p:nvPr>
        </p:nvGraphicFramePr>
        <p:xfrm>
          <a:off x="543464" y="2113472"/>
          <a:ext cx="11136702" cy="419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Audio 18">
            <a:hlinkClick r:id="" action="ppaction://media"/>
            <a:extLst>
              <a:ext uri="{FF2B5EF4-FFF2-40B4-BE49-F238E27FC236}">
                <a16:creationId xmlns:a16="http://schemas.microsoft.com/office/drawing/2014/main" id="{AF035558-2E73-BC3B-7645-16993125189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16424529"/>
      </p:ext>
    </p:extLst>
  </p:cSld>
  <p:clrMapOvr>
    <a:masterClrMapping/>
  </p:clrMapOvr>
  <mc:AlternateContent xmlns:mc="http://schemas.openxmlformats.org/markup-compatibility/2006">
    <mc:Choice xmlns:p14="http://schemas.microsoft.com/office/powerpoint/2010/main" Requires="p14">
      <p:transition spd="slow" p14:dur="2000" advTm="35707"/>
    </mc:Choice>
    <mc:Fallback>
      <p:transition spd="slow" advTm="35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066800" y="642594"/>
            <a:ext cx="10058400" cy="1371600"/>
          </a:xfrm>
        </p:spPr>
        <p:txBody>
          <a:bodyPr vert="horz" lIns="91440" tIns="45720" rIns="91440" bIns="45720" rtlCol="0" anchor="ctr">
            <a:normAutofit/>
          </a:bodyPr>
          <a:lstStyle/>
          <a:p>
            <a:r>
              <a:rPr lang="en-US" sz="4400" spc="0" dirty="0">
                <a:solidFill>
                  <a:schemeClr val="tx1">
                    <a:lumMod val="85000"/>
                    <a:lumOff val="15000"/>
                  </a:schemeClr>
                </a:solidFill>
                <a:ea typeface="+mn-ea"/>
                <a:cs typeface="+mn-cs"/>
              </a:rPr>
              <a:t>Recommendation Four</a:t>
            </a:r>
            <a:br>
              <a:rPr lang="en-US" sz="4400" spc="0" dirty="0">
                <a:solidFill>
                  <a:schemeClr val="tx1">
                    <a:lumMod val="85000"/>
                    <a:lumOff val="15000"/>
                  </a:schemeClr>
                </a:solidFill>
                <a:ea typeface="+mn-ea"/>
                <a:cs typeface="+mn-cs"/>
              </a:rPr>
            </a:br>
            <a:r>
              <a:rPr lang="en-US" sz="4400" spc="0" dirty="0">
                <a:solidFill>
                  <a:schemeClr val="tx1">
                    <a:lumMod val="85000"/>
                    <a:lumOff val="15000"/>
                  </a:schemeClr>
                </a:solidFill>
                <a:ea typeface="+mn-ea"/>
                <a:cs typeface="+mn-cs"/>
              </a:rPr>
              <a:t>Making Safeguarding Personal </a:t>
            </a:r>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10469880" y="6307672"/>
            <a:ext cx="1463040" cy="274320"/>
          </a:xfrm>
        </p:spPr>
        <p:txBody>
          <a:bodyPr vert="horz" lIns="91440" tIns="45720" rIns="91440" bIns="45720" rtlCol="0" anchor="b">
            <a:normAutofit/>
          </a:bodyPr>
          <a:lstStyle/>
          <a:p>
            <a:pPr>
              <a:spcAft>
                <a:spcPts val="600"/>
              </a:spcAft>
            </a:pPr>
            <a:fld id="{A49DFD55-3C28-40EF-9E31-A92D2E4017FF}" type="slidenum">
              <a:rPr lang="en-US" sz="1000" kern="1200" dirty="0">
                <a:solidFill>
                  <a:schemeClr val="tx1">
                    <a:lumMod val="75000"/>
                    <a:lumOff val="25000"/>
                  </a:schemeClr>
                </a:solidFill>
                <a:latin typeface="+mn-lt"/>
                <a:ea typeface="+mn-ea"/>
                <a:cs typeface="+mn-cs"/>
              </a:rPr>
              <a:pPr>
                <a:spcAft>
                  <a:spcPts val="600"/>
                </a:spcAft>
              </a:pPr>
              <a:t>8</a:t>
            </a:fld>
            <a:endParaRPr lang="en-US" sz="1000" kern="1200" dirty="0">
              <a:solidFill>
                <a:schemeClr val="tx1">
                  <a:lumMod val="75000"/>
                  <a:lumOff val="25000"/>
                </a:schemeClr>
              </a:solidFill>
              <a:latin typeface="+mn-lt"/>
              <a:ea typeface="+mn-ea"/>
              <a:cs typeface="+mn-cs"/>
            </a:endParaRPr>
          </a:p>
        </p:txBody>
      </p:sp>
      <p:graphicFrame>
        <p:nvGraphicFramePr>
          <p:cNvPr id="48" name="Content Placeholder 3">
            <a:extLst>
              <a:ext uri="{FF2B5EF4-FFF2-40B4-BE49-F238E27FC236}">
                <a16:creationId xmlns:a16="http://schemas.microsoft.com/office/drawing/2014/main" id="{9A9760A1-DED0-4F58-3542-D59A24DF8860}"/>
              </a:ext>
            </a:extLst>
          </p:cNvPr>
          <p:cNvGraphicFramePr>
            <a:graphicFrameLocks noGrp="1"/>
          </p:cNvGraphicFramePr>
          <p:nvPr>
            <p:ph sz="half" idx="2"/>
            <p:extLst>
              <p:ext uri="{D42A27DB-BD31-4B8C-83A1-F6EECF244321}">
                <p14:modId xmlns:p14="http://schemas.microsoft.com/office/powerpoint/2010/main" val="121434224"/>
              </p:ext>
            </p:extLst>
          </p:nvPr>
        </p:nvGraphicFramePr>
        <p:xfrm>
          <a:off x="543464" y="2113472"/>
          <a:ext cx="11136702" cy="419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a:extLst>
              <a:ext uri="{FF2B5EF4-FFF2-40B4-BE49-F238E27FC236}">
                <a16:creationId xmlns:a16="http://schemas.microsoft.com/office/drawing/2014/main" id="{B90FC53D-5722-1CA7-8C6C-B0B249FC4D2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76519842"/>
      </p:ext>
    </p:extLst>
  </p:cSld>
  <p:clrMapOvr>
    <a:masterClrMapping/>
  </p:clrMapOvr>
  <mc:AlternateContent xmlns:mc="http://schemas.openxmlformats.org/markup-compatibility/2006" xmlns:p14="http://schemas.microsoft.com/office/powerpoint/2010/main">
    <mc:Choice Requires="p14">
      <p:transition spd="slow" p14:dur="2000" advTm="31325"/>
    </mc:Choice>
    <mc:Fallback xmlns="">
      <p:transition spd="slow" advTm="31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64AE1-C6FD-2EFB-79A7-7C9A6C853EF8}"/>
              </a:ext>
            </a:extLst>
          </p:cNvPr>
          <p:cNvSpPr>
            <a:spLocks noGrp="1"/>
          </p:cNvSpPr>
          <p:nvPr>
            <p:ph type="title"/>
          </p:nvPr>
        </p:nvSpPr>
        <p:spPr/>
        <p:txBody>
          <a:bodyPr>
            <a:normAutofit fontScale="90000"/>
          </a:bodyPr>
          <a:lstStyle/>
          <a:p>
            <a:r>
              <a:rPr lang="en-US"/>
              <a:t>Thank</a:t>
            </a:r>
            <a:br>
              <a:rPr lang="en-US"/>
            </a:br>
            <a:r>
              <a:rPr lang="en-US"/>
              <a:t>You</a:t>
            </a:r>
          </a:p>
        </p:txBody>
      </p:sp>
      <p:pic>
        <p:nvPicPr>
          <p:cNvPr id="5" name="Audio 4">
            <a:hlinkClick r:id="" action="ppaction://media"/>
            <a:extLst>
              <a:ext uri="{FF2B5EF4-FFF2-40B4-BE49-F238E27FC236}">
                <a16:creationId xmlns:a16="http://schemas.microsoft.com/office/drawing/2014/main" id="{F6ABE830-9982-9683-8914-EBF57183A7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236345"/>
      </p:ext>
    </p:extLst>
  </p:cSld>
  <p:clrMapOvr>
    <a:masterClrMapping/>
  </p:clrMapOvr>
  <mc:AlternateContent xmlns:mc="http://schemas.openxmlformats.org/markup-compatibility/2006" xmlns:p14="http://schemas.microsoft.com/office/powerpoint/2010/main">
    <mc:Choice Requires="p14">
      <p:transition spd="slow" p14:dur="2000" advTm="10683"/>
    </mc:Choice>
    <mc:Fallback xmlns="">
      <p:transition spd="slow" advTm="10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CF51A7-9108-45AF-AF64-7A03A8DEEF80}">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A66A1098-79A7-47E8-8A61-8CB2B72760B2}">
  <ds:schemaRefs>
    <ds:schemaRef ds:uri="http://schemas.microsoft.com/sharepoint/v3/contenttype/forms"/>
  </ds:schemaRefs>
</ds:datastoreItem>
</file>

<file path=customXml/itemProps3.xml><?xml version="1.0" encoding="utf-8"?>
<ds:datastoreItem xmlns:ds="http://schemas.openxmlformats.org/officeDocument/2006/customXml" ds:itemID="{5D5FA367-1CF2-4EC2-949E-D7EB334E5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Savon</Template>
  <TotalTime>95</TotalTime>
  <Words>1221</Words>
  <Application>Microsoft Office PowerPoint</Application>
  <PresentationFormat>Widescreen</PresentationFormat>
  <Paragraphs>58</Paragraphs>
  <Slides>9</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Century Gothic</vt:lpstr>
      <vt:lpstr>Garamond</vt:lpstr>
      <vt:lpstr>Savon</vt:lpstr>
      <vt:lpstr>Adult K:  Safeguarding Adult Review Section 44: Care Act 2014</vt:lpstr>
      <vt:lpstr>Safeguarding Adult Review</vt:lpstr>
      <vt:lpstr>Summary of Case</vt:lpstr>
      <vt:lpstr>Themes </vt:lpstr>
      <vt:lpstr>Recommendation One Self Neglect and Hoarding</vt:lpstr>
      <vt:lpstr>Recommendation Two Declining Support</vt:lpstr>
      <vt:lpstr>Recommendation Three Legal Literacy and Safeguarding</vt:lpstr>
      <vt:lpstr>Recommendation Four Making Safeguarding Personal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K:  Safeguarding Adult Review Section 44: Care Act 2014</dc:title>
  <dc:creator>Parminder S</dc:creator>
  <cp:lastModifiedBy>Parminder S</cp:lastModifiedBy>
  <cp:revision>1</cp:revision>
  <dcterms:created xsi:type="dcterms:W3CDTF">2023-06-20T14:00:18Z</dcterms:created>
  <dcterms:modified xsi:type="dcterms:W3CDTF">2023-06-27T15:48:24Z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